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62" r:id="rId4"/>
    <p:sldId id="261" r:id="rId5"/>
    <p:sldId id="264" r:id="rId6"/>
    <p:sldId id="265" r:id="rId7"/>
    <p:sldId id="266" r:id="rId8"/>
    <p:sldId id="267" r:id="rId9"/>
    <p:sldId id="268" r:id="rId10"/>
    <p:sldId id="263" r:id="rId11"/>
    <p:sldId id="269" r:id="rId12"/>
    <p:sldId id="270" r:id="rId13"/>
    <p:sldId id="272" r:id="rId14"/>
    <p:sldId id="281" r:id="rId15"/>
    <p:sldId id="271" r:id="rId16"/>
    <p:sldId id="273" r:id="rId17"/>
    <p:sldId id="284" r:id="rId18"/>
    <p:sldId id="274" r:id="rId19"/>
    <p:sldId id="275" r:id="rId20"/>
    <p:sldId id="259" r:id="rId21"/>
    <p:sldId id="279" r:id="rId22"/>
    <p:sldId id="280" r:id="rId23"/>
    <p:sldId id="282" r:id="rId24"/>
    <p:sldId id="283" r:id="rId25"/>
    <p:sldId id="258" r:id="rId26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99694"/>
    <a:srgbClr val="C0504D"/>
    <a:srgbClr val="4F81BD"/>
    <a:srgbClr val="F79646"/>
    <a:srgbClr val="9BBB59"/>
    <a:srgbClr val="BD9B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939" autoAdjust="0"/>
  </p:normalViewPr>
  <p:slideViewPr>
    <p:cSldViewPr>
      <p:cViewPr varScale="1">
        <p:scale>
          <a:sx n="120" d="100"/>
          <a:sy n="120" d="100"/>
        </p:scale>
        <p:origin x="-112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C86C6-1DC6-4891-86AB-12C183FD72FE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hr-HR"/>
        </a:p>
      </dgm:t>
    </dgm:pt>
    <dgm:pt modelId="{6C744470-B403-4A86-A9C1-8792FF2762CF}">
      <dgm:prSet phldrT="[Tekst]"/>
      <dgm:spPr/>
      <dgm:t>
        <a:bodyPr/>
        <a:lstStyle/>
        <a:p>
          <a:r>
            <a:rPr lang="hr-HR" dirty="0" smtClean="0"/>
            <a:t>Kopneni</a:t>
          </a:r>
          <a:endParaRPr lang="hr-HR" dirty="0"/>
        </a:p>
      </dgm:t>
    </dgm:pt>
    <dgm:pt modelId="{30AF6214-BDAC-4FF6-B8D1-EBBD32DAB443}" type="parTrans" cxnId="{0A9BA741-2C40-4F58-98EA-8FFA769E76B8}">
      <dgm:prSet/>
      <dgm:spPr/>
      <dgm:t>
        <a:bodyPr/>
        <a:lstStyle/>
        <a:p>
          <a:endParaRPr lang="hr-HR"/>
        </a:p>
      </dgm:t>
    </dgm:pt>
    <dgm:pt modelId="{21453FA2-6A42-4517-968E-AC9E50197BA2}" type="sibTrans" cxnId="{0A9BA741-2C40-4F58-98EA-8FFA769E76B8}">
      <dgm:prSet/>
      <dgm:spPr/>
      <dgm:t>
        <a:bodyPr/>
        <a:lstStyle/>
        <a:p>
          <a:endParaRPr lang="hr-HR"/>
        </a:p>
      </dgm:t>
    </dgm:pt>
    <dgm:pt modelId="{86199629-53B0-4DF1-9895-C6EC38550C8B}">
      <dgm:prSet phldrT="[Tekst]"/>
      <dgm:spPr/>
      <dgm:t>
        <a:bodyPr/>
        <a:lstStyle/>
        <a:p>
          <a:r>
            <a:rPr lang="hr-HR" dirty="0" smtClean="0"/>
            <a:t>Vodeni</a:t>
          </a:r>
          <a:endParaRPr lang="hr-HR" dirty="0"/>
        </a:p>
      </dgm:t>
    </dgm:pt>
    <dgm:pt modelId="{28255C8F-F661-439F-B3E1-EBF5229166BC}" type="parTrans" cxnId="{1BCC9059-070E-4BE9-9040-AA0477BCA39C}">
      <dgm:prSet/>
      <dgm:spPr/>
      <dgm:t>
        <a:bodyPr/>
        <a:lstStyle/>
        <a:p>
          <a:endParaRPr lang="hr-HR"/>
        </a:p>
      </dgm:t>
    </dgm:pt>
    <dgm:pt modelId="{DC6735D0-E00F-4E0D-AEA0-1FE49762A388}" type="sibTrans" cxnId="{1BCC9059-070E-4BE9-9040-AA0477BCA39C}">
      <dgm:prSet/>
      <dgm:spPr/>
      <dgm:t>
        <a:bodyPr/>
        <a:lstStyle/>
        <a:p>
          <a:endParaRPr lang="hr-HR"/>
        </a:p>
      </dgm:t>
    </dgm:pt>
    <dgm:pt modelId="{35A10FC9-365D-4053-8816-C961B6778887}">
      <dgm:prSet phldrT="[Tekst]"/>
      <dgm:spPr/>
      <dgm:t>
        <a:bodyPr/>
        <a:lstStyle/>
        <a:p>
          <a:r>
            <a:rPr lang="hr-HR" dirty="0" smtClean="0"/>
            <a:t>Zračni</a:t>
          </a:r>
          <a:endParaRPr lang="hr-HR" dirty="0"/>
        </a:p>
      </dgm:t>
    </dgm:pt>
    <dgm:pt modelId="{A6838517-F2C4-4E19-BC67-275DBC019F55}" type="parTrans" cxnId="{A16F8C67-EE9A-44E3-ADD2-679EB24078E5}">
      <dgm:prSet/>
      <dgm:spPr/>
      <dgm:t>
        <a:bodyPr/>
        <a:lstStyle/>
        <a:p>
          <a:endParaRPr lang="hr-HR"/>
        </a:p>
      </dgm:t>
    </dgm:pt>
    <dgm:pt modelId="{811CF00A-0B5B-4411-AB14-FCD00FF10F13}" type="sibTrans" cxnId="{A16F8C67-EE9A-44E3-ADD2-679EB24078E5}">
      <dgm:prSet/>
      <dgm:spPr/>
      <dgm:t>
        <a:bodyPr/>
        <a:lstStyle/>
        <a:p>
          <a:endParaRPr lang="hr-HR"/>
        </a:p>
      </dgm:t>
    </dgm:pt>
    <dgm:pt modelId="{90234BD0-DDC8-432A-9B8D-0A868D5C85A9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hr-H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Cestovni</a:t>
          </a:r>
          <a:endParaRPr lang="hr-HR" dirty="0">
            <a:solidFill>
              <a:schemeClr val="bg1"/>
            </a:solidFill>
          </a:endParaRPr>
        </a:p>
      </dgm:t>
    </dgm:pt>
    <dgm:pt modelId="{7C2C555E-CEB8-49FB-9F50-6A26F620B883}" type="parTrans" cxnId="{AED53456-5F44-4261-BA4A-C11BEEDBF910}">
      <dgm:prSet/>
      <dgm:spPr/>
      <dgm:t>
        <a:bodyPr/>
        <a:lstStyle/>
        <a:p>
          <a:endParaRPr lang="hr-HR"/>
        </a:p>
      </dgm:t>
    </dgm:pt>
    <dgm:pt modelId="{C86A6F42-A764-4B1F-ADD4-40D8011966B6}" type="sibTrans" cxnId="{AED53456-5F44-4261-BA4A-C11BEEDBF910}">
      <dgm:prSet/>
      <dgm:spPr/>
      <dgm:t>
        <a:bodyPr/>
        <a:lstStyle/>
        <a:p>
          <a:endParaRPr lang="hr-HR"/>
        </a:p>
      </dgm:t>
    </dgm:pt>
    <dgm:pt modelId="{177BD35C-BD0C-4299-8A99-A5AEB8E6AEA1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hr-H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Željeznički</a:t>
          </a:r>
          <a:endParaRPr lang="hr-H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74E536-6875-4796-8E37-BB567961F1CE}" type="parTrans" cxnId="{BA0944D0-72E9-4E12-AE66-DDA4190C7730}">
      <dgm:prSet/>
      <dgm:spPr/>
      <dgm:t>
        <a:bodyPr/>
        <a:lstStyle/>
        <a:p>
          <a:endParaRPr lang="hr-HR"/>
        </a:p>
      </dgm:t>
    </dgm:pt>
    <dgm:pt modelId="{2FD434BE-9FB4-4847-B4D7-9EDD3D6E558C}" type="sibTrans" cxnId="{BA0944D0-72E9-4E12-AE66-DDA4190C7730}">
      <dgm:prSet/>
      <dgm:spPr/>
      <dgm:t>
        <a:bodyPr/>
        <a:lstStyle/>
        <a:p>
          <a:endParaRPr lang="hr-HR"/>
        </a:p>
      </dgm:t>
    </dgm:pt>
    <dgm:pt modelId="{1CA7E34A-2FD8-424E-8E61-7C09EA033F64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hr-H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Morski</a:t>
          </a:r>
          <a:endParaRPr lang="hr-H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9851C7-7024-462A-86FC-7B567655D287}" type="parTrans" cxnId="{496116E9-9938-44F5-98B2-F90807206A7D}">
      <dgm:prSet/>
      <dgm:spPr/>
      <dgm:t>
        <a:bodyPr/>
        <a:lstStyle/>
        <a:p>
          <a:endParaRPr lang="hr-HR"/>
        </a:p>
      </dgm:t>
    </dgm:pt>
    <dgm:pt modelId="{82DE4172-3E80-4280-B033-83E904C9DB1A}" type="sibTrans" cxnId="{496116E9-9938-44F5-98B2-F90807206A7D}">
      <dgm:prSet/>
      <dgm:spPr/>
      <dgm:t>
        <a:bodyPr/>
        <a:lstStyle/>
        <a:p>
          <a:endParaRPr lang="hr-HR"/>
        </a:p>
      </dgm:t>
    </dgm:pt>
    <dgm:pt modelId="{D8D07ACB-A0E2-44DD-BE0F-B59E58839809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hr-H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Riječni</a:t>
          </a:r>
          <a:endParaRPr lang="hr-H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DDD0D-F27F-42B5-BA5A-995681F11BED}" type="parTrans" cxnId="{CFB2EB27-E785-4695-AAC6-75B759E9E09E}">
      <dgm:prSet/>
      <dgm:spPr/>
      <dgm:t>
        <a:bodyPr/>
        <a:lstStyle/>
        <a:p>
          <a:endParaRPr lang="hr-HR"/>
        </a:p>
      </dgm:t>
    </dgm:pt>
    <dgm:pt modelId="{FD080076-7350-4A28-9F91-ABA3544D27C7}" type="sibTrans" cxnId="{CFB2EB27-E785-4695-AAC6-75B759E9E09E}">
      <dgm:prSet/>
      <dgm:spPr/>
      <dgm:t>
        <a:bodyPr/>
        <a:lstStyle/>
        <a:p>
          <a:endParaRPr lang="hr-HR"/>
        </a:p>
      </dgm:t>
    </dgm:pt>
    <dgm:pt modelId="{F80D0112-398A-48FE-BF79-3950BF286621}">
      <dgm:prSet phldrT="[Tekst]"/>
      <dgm:spPr/>
      <dgm:t>
        <a:bodyPr/>
        <a:lstStyle/>
        <a:p>
          <a:r>
            <a:rPr lang="hr-HR" dirty="0" smtClean="0"/>
            <a:t>Vrste prometa</a:t>
          </a:r>
          <a:endParaRPr lang="hr-HR" dirty="0"/>
        </a:p>
      </dgm:t>
    </dgm:pt>
    <dgm:pt modelId="{E2A71F35-4DD7-44E7-83BE-D17124C8E385}" type="sibTrans" cxnId="{FD658F61-6900-48AC-B929-AB80B63A3ED5}">
      <dgm:prSet/>
      <dgm:spPr/>
      <dgm:t>
        <a:bodyPr/>
        <a:lstStyle/>
        <a:p>
          <a:endParaRPr lang="hr-HR"/>
        </a:p>
      </dgm:t>
    </dgm:pt>
    <dgm:pt modelId="{E9C78073-5EB3-4798-807A-902BF3708B8B}" type="parTrans" cxnId="{FD658F61-6900-48AC-B929-AB80B63A3ED5}">
      <dgm:prSet/>
      <dgm:spPr/>
      <dgm:t>
        <a:bodyPr/>
        <a:lstStyle/>
        <a:p>
          <a:endParaRPr lang="hr-HR"/>
        </a:p>
      </dgm:t>
    </dgm:pt>
    <dgm:pt modelId="{5C45492E-E858-408B-9A7A-6C240D819CEC}">
      <dgm:prSet/>
      <dgm:spPr/>
      <dgm:t>
        <a:bodyPr/>
        <a:lstStyle/>
        <a:p>
          <a:r>
            <a:rPr lang="hr-HR" dirty="0" smtClean="0"/>
            <a:t>Telekomunikacijski</a:t>
          </a:r>
          <a:endParaRPr lang="hr-HR" dirty="0"/>
        </a:p>
      </dgm:t>
    </dgm:pt>
    <dgm:pt modelId="{E6918069-3936-4E38-A32E-B05396DC4BA9}" type="parTrans" cxnId="{6111CBAB-C37F-40D0-AC76-20F9B52D148B}">
      <dgm:prSet/>
      <dgm:spPr/>
      <dgm:t>
        <a:bodyPr/>
        <a:lstStyle/>
        <a:p>
          <a:endParaRPr lang="hr-HR"/>
        </a:p>
      </dgm:t>
    </dgm:pt>
    <dgm:pt modelId="{A4EBAC2E-276B-441E-8089-E6E0F2D7FB33}" type="sibTrans" cxnId="{6111CBAB-C37F-40D0-AC76-20F9B52D148B}">
      <dgm:prSet/>
      <dgm:spPr/>
      <dgm:t>
        <a:bodyPr/>
        <a:lstStyle/>
        <a:p>
          <a:endParaRPr lang="hr-HR"/>
        </a:p>
      </dgm:t>
    </dgm:pt>
    <dgm:pt modelId="{67B7F1EA-DB09-48E9-BE1D-10501D1F8A2A}">
      <dgm:prSet/>
      <dgm:spPr/>
      <dgm:t>
        <a:bodyPr/>
        <a:lstStyle/>
        <a:p>
          <a:r>
            <a:rPr lang="hr-HR" dirty="0" smtClean="0"/>
            <a:t>Cjevovodni</a:t>
          </a:r>
          <a:endParaRPr lang="hr-HR" dirty="0"/>
        </a:p>
      </dgm:t>
    </dgm:pt>
    <dgm:pt modelId="{C205268B-66C8-4F75-AEED-1F85BF546CFB}" type="parTrans" cxnId="{341AB447-F940-4032-952C-5B94135AD1C1}">
      <dgm:prSet/>
      <dgm:spPr/>
      <dgm:t>
        <a:bodyPr/>
        <a:lstStyle/>
        <a:p>
          <a:endParaRPr lang="hr-HR"/>
        </a:p>
      </dgm:t>
    </dgm:pt>
    <dgm:pt modelId="{92CDF361-01DB-4667-986A-6577E99B8C4C}" type="sibTrans" cxnId="{341AB447-F940-4032-952C-5B94135AD1C1}">
      <dgm:prSet/>
      <dgm:spPr/>
      <dgm:t>
        <a:bodyPr/>
        <a:lstStyle/>
        <a:p>
          <a:endParaRPr lang="hr-HR"/>
        </a:p>
      </dgm:t>
    </dgm:pt>
    <dgm:pt modelId="{FDC070C0-897E-4077-B7F3-C1D1EBFE2ECC}" type="pres">
      <dgm:prSet presAssocID="{FE4C86C6-1DC6-4891-86AB-12C183FD72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098F5B68-BC87-46D1-BCA4-FB9A825D5F1A}" type="pres">
      <dgm:prSet presAssocID="{F80D0112-398A-48FE-BF79-3950BF286621}" presName="hierRoot1" presStyleCnt="0">
        <dgm:presLayoutVars>
          <dgm:hierBranch val="init"/>
        </dgm:presLayoutVars>
      </dgm:prSet>
      <dgm:spPr/>
    </dgm:pt>
    <dgm:pt modelId="{83FA209D-2F74-4F92-BE7F-9E524FFEBB78}" type="pres">
      <dgm:prSet presAssocID="{F80D0112-398A-48FE-BF79-3950BF286621}" presName="rootComposite1" presStyleCnt="0"/>
      <dgm:spPr/>
    </dgm:pt>
    <dgm:pt modelId="{2884EC6E-60B5-456D-A077-444DD2BDA935}" type="pres">
      <dgm:prSet presAssocID="{F80D0112-398A-48FE-BF79-3950BF286621}" presName="rootText1" presStyleLbl="node0" presStyleIdx="0" presStyleCnt="1" custScaleX="13806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A30E44D-4A76-41DA-B723-05BFE5390C47}" type="pres">
      <dgm:prSet presAssocID="{F80D0112-398A-48FE-BF79-3950BF286621}" presName="rootConnector1" presStyleLbl="node1" presStyleIdx="0" presStyleCnt="0"/>
      <dgm:spPr/>
      <dgm:t>
        <a:bodyPr/>
        <a:lstStyle/>
        <a:p>
          <a:endParaRPr lang="hr-HR"/>
        </a:p>
      </dgm:t>
    </dgm:pt>
    <dgm:pt modelId="{37F09BD3-E4B1-4B3D-9762-6215E76D921C}" type="pres">
      <dgm:prSet presAssocID="{F80D0112-398A-48FE-BF79-3950BF286621}" presName="hierChild2" presStyleCnt="0"/>
      <dgm:spPr/>
    </dgm:pt>
    <dgm:pt modelId="{8178408E-57B0-4F7F-B057-4325F546A03F}" type="pres">
      <dgm:prSet presAssocID="{30AF6214-BDAC-4FF6-B8D1-EBBD32DAB443}" presName="Name37" presStyleLbl="parChTrans1D2" presStyleIdx="0" presStyleCnt="5"/>
      <dgm:spPr/>
      <dgm:t>
        <a:bodyPr/>
        <a:lstStyle/>
        <a:p>
          <a:endParaRPr lang="hr-HR"/>
        </a:p>
      </dgm:t>
    </dgm:pt>
    <dgm:pt modelId="{241D2C66-04F0-45E1-BD77-8355B5AAD514}" type="pres">
      <dgm:prSet presAssocID="{6C744470-B403-4A86-A9C1-8792FF2762CF}" presName="hierRoot2" presStyleCnt="0">
        <dgm:presLayoutVars>
          <dgm:hierBranch val="init"/>
        </dgm:presLayoutVars>
      </dgm:prSet>
      <dgm:spPr/>
    </dgm:pt>
    <dgm:pt modelId="{10568BF6-24D2-4E14-9084-807D4F3DFD86}" type="pres">
      <dgm:prSet presAssocID="{6C744470-B403-4A86-A9C1-8792FF2762CF}" presName="rootComposite" presStyleCnt="0"/>
      <dgm:spPr/>
    </dgm:pt>
    <dgm:pt modelId="{9BC36F2B-5600-4C44-A773-7CD84D85C1A9}" type="pres">
      <dgm:prSet presAssocID="{6C744470-B403-4A86-A9C1-8792FF2762CF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C526FA1-40E7-403C-8865-EACED3716D44}" type="pres">
      <dgm:prSet presAssocID="{6C744470-B403-4A86-A9C1-8792FF2762CF}" presName="rootConnector" presStyleLbl="node2" presStyleIdx="0" presStyleCnt="5"/>
      <dgm:spPr/>
      <dgm:t>
        <a:bodyPr/>
        <a:lstStyle/>
        <a:p>
          <a:endParaRPr lang="hr-HR"/>
        </a:p>
      </dgm:t>
    </dgm:pt>
    <dgm:pt modelId="{D280946E-E775-4D43-B4BC-6E9E60B008DB}" type="pres">
      <dgm:prSet presAssocID="{6C744470-B403-4A86-A9C1-8792FF2762CF}" presName="hierChild4" presStyleCnt="0"/>
      <dgm:spPr/>
    </dgm:pt>
    <dgm:pt modelId="{070252EF-B36F-4DFE-9056-07A7639993BD}" type="pres">
      <dgm:prSet presAssocID="{7C2C555E-CEB8-49FB-9F50-6A26F620B883}" presName="Name37" presStyleLbl="parChTrans1D3" presStyleIdx="0" presStyleCnt="4"/>
      <dgm:spPr/>
      <dgm:t>
        <a:bodyPr/>
        <a:lstStyle/>
        <a:p>
          <a:endParaRPr lang="hr-HR"/>
        </a:p>
      </dgm:t>
    </dgm:pt>
    <dgm:pt modelId="{3828F328-3F80-41E3-A857-1B9752C4C4EC}" type="pres">
      <dgm:prSet presAssocID="{90234BD0-DDC8-432A-9B8D-0A868D5C85A9}" presName="hierRoot2" presStyleCnt="0">
        <dgm:presLayoutVars>
          <dgm:hierBranch val="init"/>
        </dgm:presLayoutVars>
      </dgm:prSet>
      <dgm:spPr/>
    </dgm:pt>
    <dgm:pt modelId="{FFF0654F-08B8-420D-83EE-CE66FD583AE6}" type="pres">
      <dgm:prSet presAssocID="{90234BD0-DDC8-432A-9B8D-0A868D5C85A9}" presName="rootComposite" presStyleCnt="0"/>
      <dgm:spPr/>
    </dgm:pt>
    <dgm:pt modelId="{D68DFDEE-F1BF-4EC2-B2D2-844519B8CFF0}" type="pres">
      <dgm:prSet presAssocID="{90234BD0-DDC8-432A-9B8D-0A868D5C85A9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752D888-574D-411C-829A-302000470070}" type="pres">
      <dgm:prSet presAssocID="{90234BD0-DDC8-432A-9B8D-0A868D5C85A9}" presName="rootConnector" presStyleLbl="node3" presStyleIdx="0" presStyleCnt="4"/>
      <dgm:spPr/>
      <dgm:t>
        <a:bodyPr/>
        <a:lstStyle/>
        <a:p>
          <a:endParaRPr lang="hr-HR"/>
        </a:p>
      </dgm:t>
    </dgm:pt>
    <dgm:pt modelId="{07D61F21-3FA5-44A6-99D0-9E3B862347A3}" type="pres">
      <dgm:prSet presAssocID="{90234BD0-DDC8-432A-9B8D-0A868D5C85A9}" presName="hierChild4" presStyleCnt="0"/>
      <dgm:spPr/>
    </dgm:pt>
    <dgm:pt modelId="{146048FB-6C02-413B-BD3C-965AEA79393A}" type="pres">
      <dgm:prSet presAssocID="{90234BD0-DDC8-432A-9B8D-0A868D5C85A9}" presName="hierChild5" presStyleCnt="0"/>
      <dgm:spPr/>
    </dgm:pt>
    <dgm:pt modelId="{CE61F47D-68C4-476A-B80C-FF36F2C0BF84}" type="pres">
      <dgm:prSet presAssocID="{B074E536-6875-4796-8E37-BB567961F1CE}" presName="Name37" presStyleLbl="parChTrans1D3" presStyleIdx="1" presStyleCnt="4"/>
      <dgm:spPr/>
      <dgm:t>
        <a:bodyPr/>
        <a:lstStyle/>
        <a:p>
          <a:endParaRPr lang="hr-HR"/>
        </a:p>
      </dgm:t>
    </dgm:pt>
    <dgm:pt modelId="{78E7F1BE-BFC0-4E02-890B-D3BE23BA5F91}" type="pres">
      <dgm:prSet presAssocID="{177BD35C-BD0C-4299-8A99-A5AEB8E6AEA1}" presName="hierRoot2" presStyleCnt="0">
        <dgm:presLayoutVars>
          <dgm:hierBranch val="init"/>
        </dgm:presLayoutVars>
      </dgm:prSet>
      <dgm:spPr/>
    </dgm:pt>
    <dgm:pt modelId="{94B90E72-DFC0-49E7-8A51-5BEB4E9BCAAA}" type="pres">
      <dgm:prSet presAssocID="{177BD35C-BD0C-4299-8A99-A5AEB8E6AEA1}" presName="rootComposite" presStyleCnt="0"/>
      <dgm:spPr/>
    </dgm:pt>
    <dgm:pt modelId="{6E55E8D7-1D78-406A-93CA-36D2B47997E8}" type="pres">
      <dgm:prSet presAssocID="{177BD35C-BD0C-4299-8A99-A5AEB8E6AEA1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EC474F4-2A41-4E03-AA41-0B0BF507531F}" type="pres">
      <dgm:prSet presAssocID="{177BD35C-BD0C-4299-8A99-A5AEB8E6AEA1}" presName="rootConnector" presStyleLbl="node3" presStyleIdx="1" presStyleCnt="4"/>
      <dgm:spPr/>
      <dgm:t>
        <a:bodyPr/>
        <a:lstStyle/>
        <a:p>
          <a:endParaRPr lang="hr-HR"/>
        </a:p>
      </dgm:t>
    </dgm:pt>
    <dgm:pt modelId="{C2F470AB-429C-4C4A-93B6-DA9D3D0D5F00}" type="pres">
      <dgm:prSet presAssocID="{177BD35C-BD0C-4299-8A99-A5AEB8E6AEA1}" presName="hierChild4" presStyleCnt="0"/>
      <dgm:spPr/>
    </dgm:pt>
    <dgm:pt modelId="{93C9064B-DDC3-42E4-8250-50FFE4C949E1}" type="pres">
      <dgm:prSet presAssocID="{177BD35C-BD0C-4299-8A99-A5AEB8E6AEA1}" presName="hierChild5" presStyleCnt="0"/>
      <dgm:spPr/>
    </dgm:pt>
    <dgm:pt modelId="{448F820A-061A-4E91-BA1B-AD9CC19B4C4F}" type="pres">
      <dgm:prSet presAssocID="{6C744470-B403-4A86-A9C1-8792FF2762CF}" presName="hierChild5" presStyleCnt="0"/>
      <dgm:spPr/>
    </dgm:pt>
    <dgm:pt modelId="{CCC30FFE-7F0F-430D-9915-60ADF19865FA}" type="pres">
      <dgm:prSet presAssocID="{28255C8F-F661-439F-B3E1-EBF5229166BC}" presName="Name37" presStyleLbl="parChTrans1D2" presStyleIdx="1" presStyleCnt="5"/>
      <dgm:spPr/>
      <dgm:t>
        <a:bodyPr/>
        <a:lstStyle/>
        <a:p>
          <a:endParaRPr lang="hr-HR"/>
        </a:p>
      </dgm:t>
    </dgm:pt>
    <dgm:pt modelId="{62B9DDA2-10B2-4F4C-AF44-8A71E643F48D}" type="pres">
      <dgm:prSet presAssocID="{86199629-53B0-4DF1-9895-C6EC38550C8B}" presName="hierRoot2" presStyleCnt="0">
        <dgm:presLayoutVars>
          <dgm:hierBranch val="init"/>
        </dgm:presLayoutVars>
      </dgm:prSet>
      <dgm:spPr/>
    </dgm:pt>
    <dgm:pt modelId="{91AACFD5-8621-4898-9F1D-11863D51A969}" type="pres">
      <dgm:prSet presAssocID="{86199629-53B0-4DF1-9895-C6EC38550C8B}" presName="rootComposite" presStyleCnt="0"/>
      <dgm:spPr/>
    </dgm:pt>
    <dgm:pt modelId="{2C2C3CD6-C3F5-42FA-95C1-F8F5FFB985E7}" type="pres">
      <dgm:prSet presAssocID="{86199629-53B0-4DF1-9895-C6EC38550C8B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179ED04-8803-462A-A8D3-84D0F0EA7681}" type="pres">
      <dgm:prSet presAssocID="{86199629-53B0-4DF1-9895-C6EC38550C8B}" presName="rootConnector" presStyleLbl="node2" presStyleIdx="1" presStyleCnt="5"/>
      <dgm:spPr/>
      <dgm:t>
        <a:bodyPr/>
        <a:lstStyle/>
        <a:p>
          <a:endParaRPr lang="hr-HR"/>
        </a:p>
      </dgm:t>
    </dgm:pt>
    <dgm:pt modelId="{A7887B8D-6860-4A92-8F0C-0A37799C5A75}" type="pres">
      <dgm:prSet presAssocID="{86199629-53B0-4DF1-9895-C6EC38550C8B}" presName="hierChild4" presStyleCnt="0"/>
      <dgm:spPr/>
    </dgm:pt>
    <dgm:pt modelId="{5F8B42EB-1C4D-4C08-B5D3-3C65F974CCF7}" type="pres">
      <dgm:prSet presAssocID="{369851C7-7024-462A-86FC-7B567655D287}" presName="Name37" presStyleLbl="parChTrans1D3" presStyleIdx="2" presStyleCnt="4"/>
      <dgm:spPr/>
      <dgm:t>
        <a:bodyPr/>
        <a:lstStyle/>
        <a:p>
          <a:endParaRPr lang="hr-HR"/>
        </a:p>
      </dgm:t>
    </dgm:pt>
    <dgm:pt modelId="{FDA4406E-557C-4A1E-A13A-8FB9116BBA85}" type="pres">
      <dgm:prSet presAssocID="{1CA7E34A-2FD8-424E-8E61-7C09EA033F64}" presName="hierRoot2" presStyleCnt="0">
        <dgm:presLayoutVars>
          <dgm:hierBranch val="init"/>
        </dgm:presLayoutVars>
      </dgm:prSet>
      <dgm:spPr/>
    </dgm:pt>
    <dgm:pt modelId="{41EB10F5-4349-4A2D-8B7F-389F35E5F177}" type="pres">
      <dgm:prSet presAssocID="{1CA7E34A-2FD8-424E-8E61-7C09EA033F64}" presName="rootComposite" presStyleCnt="0"/>
      <dgm:spPr/>
    </dgm:pt>
    <dgm:pt modelId="{E98882AF-F008-48A6-96E8-5ED44A44C38A}" type="pres">
      <dgm:prSet presAssocID="{1CA7E34A-2FD8-424E-8E61-7C09EA033F64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47FF592-3F44-4090-887B-7491A377CC3A}" type="pres">
      <dgm:prSet presAssocID="{1CA7E34A-2FD8-424E-8E61-7C09EA033F64}" presName="rootConnector" presStyleLbl="node3" presStyleIdx="2" presStyleCnt="4"/>
      <dgm:spPr/>
      <dgm:t>
        <a:bodyPr/>
        <a:lstStyle/>
        <a:p>
          <a:endParaRPr lang="hr-HR"/>
        </a:p>
      </dgm:t>
    </dgm:pt>
    <dgm:pt modelId="{1D17507D-E248-4F89-83AF-F42F994F7CFC}" type="pres">
      <dgm:prSet presAssocID="{1CA7E34A-2FD8-424E-8E61-7C09EA033F64}" presName="hierChild4" presStyleCnt="0"/>
      <dgm:spPr/>
    </dgm:pt>
    <dgm:pt modelId="{EF955FB1-3368-463C-9D96-0321AE925FB6}" type="pres">
      <dgm:prSet presAssocID="{1CA7E34A-2FD8-424E-8E61-7C09EA033F64}" presName="hierChild5" presStyleCnt="0"/>
      <dgm:spPr/>
    </dgm:pt>
    <dgm:pt modelId="{7D697DB7-3383-40D2-B53A-BE003C620FCF}" type="pres">
      <dgm:prSet presAssocID="{651DDD0D-F27F-42B5-BA5A-995681F11BED}" presName="Name37" presStyleLbl="parChTrans1D3" presStyleIdx="3" presStyleCnt="4"/>
      <dgm:spPr/>
      <dgm:t>
        <a:bodyPr/>
        <a:lstStyle/>
        <a:p>
          <a:endParaRPr lang="hr-HR"/>
        </a:p>
      </dgm:t>
    </dgm:pt>
    <dgm:pt modelId="{95D79EF0-0EBF-455C-8F47-4DF3A365F097}" type="pres">
      <dgm:prSet presAssocID="{D8D07ACB-A0E2-44DD-BE0F-B59E58839809}" presName="hierRoot2" presStyleCnt="0">
        <dgm:presLayoutVars>
          <dgm:hierBranch val="init"/>
        </dgm:presLayoutVars>
      </dgm:prSet>
      <dgm:spPr/>
    </dgm:pt>
    <dgm:pt modelId="{E5ED7909-F6FD-48A0-90EB-418F51DEA3EA}" type="pres">
      <dgm:prSet presAssocID="{D8D07ACB-A0E2-44DD-BE0F-B59E58839809}" presName="rootComposite" presStyleCnt="0"/>
      <dgm:spPr/>
    </dgm:pt>
    <dgm:pt modelId="{4F7EFF25-3E7D-4177-9AFF-F6EEE83E73E0}" type="pres">
      <dgm:prSet presAssocID="{D8D07ACB-A0E2-44DD-BE0F-B59E58839809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9715C9E-7D65-43AC-8155-616840F388D8}" type="pres">
      <dgm:prSet presAssocID="{D8D07ACB-A0E2-44DD-BE0F-B59E58839809}" presName="rootConnector" presStyleLbl="node3" presStyleIdx="3" presStyleCnt="4"/>
      <dgm:spPr/>
      <dgm:t>
        <a:bodyPr/>
        <a:lstStyle/>
        <a:p>
          <a:endParaRPr lang="hr-HR"/>
        </a:p>
      </dgm:t>
    </dgm:pt>
    <dgm:pt modelId="{8AAEA343-1751-4069-92D3-03E219F27693}" type="pres">
      <dgm:prSet presAssocID="{D8D07ACB-A0E2-44DD-BE0F-B59E58839809}" presName="hierChild4" presStyleCnt="0"/>
      <dgm:spPr/>
    </dgm:pt>
    <dgm:pt modelId="{1B54A3BC-1E7A-43F0-91F5-E4BB3D9B1D22}" type="pres">
      <dgm:prSet presAssocID="{D8D07ACB-A0E2-44DD-BE0F-B59E58839809}" presName="hierChild5" presStyleCnt="0"/>
      <dgm:spPr/>
    </dgm:pt>
    <dgm:pt modelId="{EF72BA30-A014-493B-B0C3-DC6FF17D97A3}" type="pres">
      <dgm:prSet presAssocID="{86199629-53B0-4DF1-9895-C6EC38550C8B}" presName="hierChild5" presStyleCnt="0"/>
      <dgm:spPr/>
    </dgm:pt>
    <dgm:pt modelId="{730DA6AF-821D-4E80-BE6F-71EF989339C1}" type="pres">
      <dgm:prSet presAssocID="{A6838517-F2C4-4E19-BC67-275DBC019F55}" presName="Name37" presStyleLbl="parChTrans1D2" presStyleIdx="2" presStyleCnt="5"/>
      <dgm:spPr/>
      <dgm:t>
        <a:bodyPr/>
        <a:lstStyle/>
        <a:p>
          <a:endParaRPr lang="hr-HR"/>
        </a:p>
      </dgm:t>
    </dgm:pt>
    <dgm:pt modelId="{0761F31F-FB83-49A6-8222-78F40A604B32}" type="pres">
      <dgm:prSet presAssocID="{35A10FC9-365D-4053-8816-C961B6778887}" presName="hierRoot2" presStyleCnt="0">
        <dgm:presLayoutVars>
          <dgm:hierBranch val="init"/>
        </dgm:presLayoutVars>
      </dgm:prSet>
      <dgm:spPr/>
    </dgm:pt>
    <dgm:pt modelId="{3285DF95-02D2-423D-B8A3-B9F38DBFCC5B}" type="pres">
      <dgm:prSet presAssocID="{35A10FC9-365D-4053-8816-C961B6778887}" presName="rootComposite" presStyleCnt="0"/>
      <dgm:spPr/>
    </dgm:pt>
    <dgm:pt modelId="{EC21B75C-5F10-4C6A-A360-DC1874E6360B}" type="pres">
      <dgm:prSet presAssocID="{35A10FC9-365D-4053-8816-C961B6778887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07ABCB9-466C-4348-867B-0BE5F35532FC}" type="pres">
      <dgm:prSet presAssocID="{35A10FC9-365D-4053-8816-C961B6778887}" presName="rootConnector" presStyleLbl="node2" presStyleIdx="2" presStyleCnt="5"/>
      <dgm:spPr/>
      <dgm:t>
        <a:bodyPr/>
        <a:lstStyle/>
        <a:p>
          <a:endParaRPr lang="hr-HR"/>
        </a:p>
      </dgm:t>
    </dgm:pt>
    <dgm:pt modelId="{58A8B236-8B7F-49DC-92D3-56376F01C1A4}" type="pres">
      <dgm:prSet presAssocID="{35A10FC9-365D-4053-8816-C961B6778887}" presName="hierChild4" presStyleCnt="0"/>
      <dgm:spPr/>
    </dgm:pt>
    <dgm:pt modelId="{42C8A674-9AB2-4634-84C5-59F131375F14}" type="pres">
      <dgm:prSet presAssocID="{35A10FC9-365D-4053-8816-C961B6778887}" presName="hierChild5" presStyleCnt="0"/>
      <dgm:spPr/>
    </dgm:pt>
    <dgm:pt modelId="{0BA2115E-52D8-43EC-9A48-F3A85A2F14F5}" type="pres">
      <dgm:prSet presAssocID="{C205268B-66C8-4F75-AEED-1F85BF546CFB}" presName="Name37" presStyleLbl="parChTrans1D2" presStyleIdx="3" presStyleCnt="5"/>
      <dgm:spPr/>
      <dgm:t>
        <a:bodyPr/>
        <a:lstStyle/>
        <a:p>
          <a:endParaRPr lang="hr-HR"/>
        </a:p>
      </dgm:t>
    </dgm:pt>
    <dgm:pt modelId="{9EAECC8D-C899-441F-AA43-76609EEFEFEE}" type="pres">
      <dgm:prSet presAssocID="{67B7F1EA-DB09-48E9-BE1D-10501D1F8A2A}" presName="hierRoot2" presStyleCnt="0">
        <dgm:presLayoutVars>
          <dgm:hierBranch val="init"/>
        </dgm:presLayoutVars>
      </dgm:prSet>
      <dgm:spPr/>
    </dgm:pt>
    <dgm:pt modelId="{F78C1163-0679-40E1-9478-3F556A14F70C}" type="pres">
      <dgm:prSet presAssocID="{67B7F1EA-DB09-48E9-BE1D-10501D1F8A2A}" presName="rootComposite" presStyleCnt="0"/>
      <dgm:spPr/>
    </dgm:pt>
    <dgm:pt modelId="{D463BA70-2A4D-441E-9682-672E3DF23BAC}" type="pres">
      <dgm:prSet presAssocID="{67B7F1EA-DB09-48E9-BE1D-10501D1F8A2A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6685882F-00F1-4541-A840-7ACE2C4BED63}" type="pres">
      <dgm:prSet presAssocID="{67B7F1EA-DB09-48E9-BE1D-10501D1F8A2A}" presName="rootConnector" presStyleLbl="node2" presStyleIdx="3" presStyleCnt="5"/>
      <dgm:spPr/>
      <dgm:t>
        <a:bodyPr/>
        <a:lstStyle/>
        <a:p>
          <a:endParaRPr lang="hr-HR"/>
        </a:p>
      </dgm:t>
    </dgm:pt>
    <dgm:pt modelId="{A97B7642-A428-4F0E-B263-447D4CAB290B}" type="pres">
      <dgm:prSet presAssocID="{67B7F1EA-DB09-48E9-BE1D-10501D1F8A2A}" presName="hierChild4" presStyleCnt="0"/>
      <dgm:spPr/>
    </dgm:pt>
    <dgm:pt modelId="{C677654B-FC76-4F73-BF50-F57CBB1B36CA}" type="pres">
      <dgm:prSet presAssocID="{67B7F1EA-DB09-48E9-BE1D-10501D1F8A2A}" presName="hierChild5" presStyleCnt="0"/>
      <dgm:spPr/>
    </dgm:pt>
    <dgm:pt modelId="{FD8C2FE6-DE41-43E2-B590-C6988F70E587}" type="pres">
      <dgm:prSet presAssocID="{E6918069-3936-4E38-A32E-B05396DC4BA9}" presName="Name37" presStyleLbl="parChTrans1D2" presStyleIdx="4" presStyleCnt="5"/>
      <dgm:spPr/>
      <dgm:t>
        <a:bodyPr/>
        <a:lstStyle/>
        <a:p>
          <a:endParaRPr lang="hr-HR"/>
        </a:p>
      </dgm:t>
    </dgm:pt>
    <dgm:pt modelId="{21C160E2-2C40-4D6D-8667-F6F906F9881E}" type="pres">
      <dgm:prSet presAssocID="{5C45492E-E858-408B-9A7A-6C240D819CEC}" presName="hierRoot2" presStyleCnt="0">
        <dgm:presLayoutVars>
          <dgm:hierBranch val="init"/>
        </dgm:presLayoutVars>
      </dgm:prSet>
      <dgm:spPr/>
    </dgm:pt>
    <dgm:pt modelId="{D67DE1CA-84EB-4E48-8495-4511F1BC4B94}" type="pres">
      <dgm:prSet presAssocID="{5C45492E-E858-408B-9A7A-6C240D819CEC}" presName="rootComposite" presStyleCnt="0"/>
      <dgm:spPr/>
    </dgm:pt>
    <dgm:pt modelId="{5F4E690E-F68B-4137-BE60-E238E06E28AC}" type="pres">
      <dgm:prSet presAssocID="{5C45492E-E858-408B-9A7A-6C240D819CEC}" presName="rootText" presStyleLbl="node2" presStyleIdx="4" presStyleCnt="5" custScaleX="12929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F6D1157-9A49-4C97-9AD1-F082EECA6C0E}" type="pres">
      <dgm:prSet presAssocID="{5C45492E-E858-408B-9A7A-6C240D819CEC}" presName="rootConnector" presStyleLbl="node2" presStyleIdx="4" presStyleCnt="5"/>
      <dgm:spPr/>
      <dgm:t>
        <a:bodyPr/>
        <a:lstStyle/>
        <a:p>
          <a:endParaRPr lang="hr-HR"/>
        </a:p>
      </dgm:t>
    </dgm:pt>
    <dgm:pt modelId="{36D4FE43-398C-4B44-BE94-F5FCB5A98F7D}" type="pres">
      <dgm:prSet presAssocID="{5C45492E-E858-408B-9A7A-6C240D819CEC}" presName="hierChild4" presStyleCnt="0"/>
      <dgm:spPr/>
    </dgm:pt>
    <dgm:pt modelId="{9E758515-3D56-472C-8338-D10C70ED88DF}" type="pres">
      <dgm:prSet presAssocID="{5C45492E-E858-408B-9A7A-6C240D819CEC}" presName="hierChild5" presStyleCnt="0"/>
      <dgm:spPr/>
    </dgm:pt>
    <dgm:pt modelId="{45A59110-3738-484B-B41C-40584C945198}" type="pres">
      <dgm:prSet presAssocID="{F80D0112-398A-48FE-BF79-3950BF286621}" presName="hierChild3" presStyleCnt="0"/>
      <dgm:spPr/>
    </dgm:pt>
  </dgm:ptLst>
  <dgm:cxnLst>
    <dgm:cxn modelId="{AED53456-5F44-4261-BA4A-C11BEEDBF910}" srcId="{6C744470-B403-4A86-A9C1-8792FF2762CF}" destId="{90234BD0-DDC8-432A-9B8D-0A868D5C85A9}" srcOrd="0" destOrd="0" parTransId="{7C2C555E-CEB8-49FB-9F50-6A26F620B883}" sibTransId="{C86A6F42-A764-4B1F-ADD4-40D8011966B6}"/>
    <dgm:cxn modelId="{24EAAFDD-462F-4FA1-A6B7-9A6B3A3B33E7}" type="presOf" srcId="{86199629-53B0-4DF1-9895-C6EC38550C8B}" destId="{2C2C3CD6-C3F5-42FA-95C1-F8F5FFB985E7}" srcOrd="0" destOrd="0" presId="urn:microsoft.com/office/officeart/2005/8/layout/orgChart1"/>
    <dgm:cxn modelId="{C2CD54A8-E6E6-425D-A1DD-B322939AFDFA}" type="presOf" srcId="{30AF6214-BDAC-4FF6-B8D1-EBBD32DAB443}" destId="{8178408E-57B0-4F7F-B057-4325F546A03F}" srcOrd="0" destOrd="0" presId="urn:microsoft.com/office/officeart/2005/8/layout/orgChart1"/>
    <dgm:cxn modelId="{E3BB8B84-6D96-49EB-BA03-2806978FEF78}" type="presOf" srcId="{A6838517-F2C4-4E19-BC67-275DBC019F55}" destId="{730DA6AF-821D-4E80-BE6F-71EF989339C1}" srcOrd="0" destOrd="0" presId="urn:microsoft.com/office/officeart/2005/8/layout/orgChart1"/>
    <dgm:cxn modelId="{EE93AB74-31FF-44D0-A9EA-2150101A58DA}" type="presOf" srcId="{5C45492E-E858-408B-9A7A-6C240D819CEC}" destId="{5F4E690E-F68B-4137-BE60-E238E06E28AC}" srcOrd="0" destOrd="0" presId="urn:microsoft.com/office/officeart/2005/8/layout/orgChart1"/>
    <dgm:cxn modelId="{B6E590D9-E3E3-4BA0-862A-094A0314ECAE}" type="presOf" srcId="{651DDD0D-F27F-42B5-BA5A-995681F11BED}" destId="{7D697DB7-3383-40D2-B53A-BE003C620FCF}" srcOrd="0" destOrd="0" presId="urn:microsoft.com/office/officeart/2005/8/layout/orgChart1"/>
    <dgm:cxn modelId="{336FCA43-E694-456F-9E47-1B0B3006AB5C}" type="presOf" srcId="{177BD35C-BD0C-4299-8A99-A5AEB8E6AEA1}" destId="{6E55E8D7-1D78-406A-93CA-36D2B47997E8}" srcOrd="0" destOrd="0" presId="urn:microsoft.com/office/officeart/2005/8/layout/orgChart1"/>
    <dgm:cxn modelId="{C34CA5C6-AE41-425D-B338-BFCD3D4D6A3E}" type="presOf" srcId="{67B7F1EA-DB09-48E9-BE1D-10501D1F8A2A}" destId="{D463BA70-2A4D-441E-9682-672E3DF23BAC}" srcOrd="0" destOrd="0" presId="urn:microsoft.com/office/officeart/2005/8/layout/orgChart1"/>
    <dgm:cxn modelId="{BB18B097-B843-432B-8358-B8D1BEE606CD}" type="presOf" srcId="{C205268B-66C8-4F75-AEED-1F85BF546CFB}" destId="{0BA2115E-52D8-43EC-9A48-F3A85A2F14F5}" srcOrd="0" destOrd="0" presId="urn:microsoft.com/office/officeart/2005/8/layout/orgChart1"/>
    <dgm:cxn modelId="{1BCC9059-070E-4BE9-9040-AA0477BCA39C}" srcId="{F80D0112-398A-48FE-BF79-3950BF286621}" destId="{86199629-53B0-4DF1-9895-C6EC38550C8B}" srcOrd="1" destOrd="0" parTransId="{28255C8F-F661-439F-B3E1-EBF5229166BC}" sibTransId="{DC6735D0-E00F-4E0D-AEA0-1FE49762A388}"/>
    <dgm:cxn modelId="{4DB4D78C-3091-4573-BA8E-8CF2522CF174}" type="presOf" srcId="{35A10FC9-365D-4053-8816-C961B6778887}" destId="{D07ABCB9-466C-4348-867B-0BE5F35532FC}" srcOrd="1" destOrd="0" presId="urn:microsoft.com/office/officeart/2005/8/layout/orgChart1"/>
    <dgm:cxn modelId="{13F1D16B-C59C-4AE4-AD05-9C1FE134F877}" type="presOf" srcId="{F80D0112-398A-48FE-BF79-3950BF286621}" destId="{CA30E44D-4A76-41DA-B723-05BFE5390C47}" srcOrd="1" destOrd="0" presId="urn:microsoft.com/office/officeart/2005/8/layout/orgChart1"/>
    <dgm:cxn modelId="{6111CBAB-C37F-40D0-AC76-20F9B52D148B}" srcId="{F80D0112-398A-48FE-BF79-3950BF286621}" destId="{5C45492E-E858-408B-9A7A-6C240D819CEC}" srcOrd="4" destOrd="0" parTransId="{E6918069-3936-4E38-A32E-B05396DC4BA9}" sibTransId="{A4EBAC2E-276B-441E-8089-E6E0F2D7FB33}"/>
    <dgm:cxn modelId="{5B3A29B1-45B9-464B-8F0E-495D3FAEDD66}" type="presOf" srcId="{7C2C555E-CEB8-49FB-9F50-6A26F620B883}" destId="{070252EF-B36F-4DFE-9056-07A7639993BD}" srcOrd="0" destOrd="0" presId="urn:microsoft.com/office/officeart/2005/8/layout/orgChart1"/>
    <dgm:cxn modelId="{1A16DFAA-F6F2-4103-95FD-336FC35920DF}" type="presOf" srcId="{67B7F1EA-DB09-48E9-BE1D-10501D1F8A2A}" destId="{6685882F-00F1-4541-A840-7ACE2C4BED63}" srcOrd="1" destOrd="0" presId="urn:microsoft.com/office/officeart/2005/8/layout/orgChart1"/>
    <dgm:cxn modelId="{D729F28C-4BB5-49A6-8F0D-BE8BE2BD0F37}" type="presOf" srcId="{D8D07ACB-A0E2-44DD-BE0F-B59E58839809}" destId="{4F7EFF25-3E7D-4177-9AFF-F6EEE83E73E0}" srcOrd="0" destOrd="0" presId="urn:microsoft.com/office/officeart/2005/8/layout/orgChart1"/>
    <dgm:cxn modelId="{C257EA14-B86C-4CDB-BBF6-00D140BF5AAC}" type="presOf" srcId="{35A10FC9-365D-4053-8816-C961B6778887}" destId="{EC21B75C-5F10-4C6A-A360-DC1874E6360B}" srcOrd="0" destOrd="0" presId="urn:microsoft.com/office/officeart/2005/8/layout/orgChart1"/>
    <dgm:cxn modelId="{319168FA-A03B-4590-BDE1-51B0FFF9FD7B}" type="presOf" srcId="{369851C7-7024-462A-86FC-7B567655D287}" destId="{5F8B42EB-1C4D-4C08-B5D3-3C65F974CCF7}" srcOrd="0" destOrd="0" presId="urn:microsoft.com/office/officeart/2005/8/layout/orgChart1"/>
    <dgm:cxn modelId="{57415F07-E919-46B2-924C-5582274BE7ED}" type="presOf" srcId="{1CA7E34A-2FD8-424E-8E61-7C09EA033F64}" destId="{E98882AF-F008-48A6-96E8-5ED44A44C38A}" srcOrd="0" destOrd="0" presId="urn:microsoft.com/office/officeart/2005/8/layout/orgChart1"/>
    <dgm:cxn modelId="{CFB2EB27-E785-4695-AAC6-75B759E9E09E}" srcId="{86199629-53B0-4DF1-9895-C6EC38550C8B}" destId="{D8D07ACB-A0E2-44DD-BE0F-B59E58839809}" srcOrd="1" destOrd="0" parTransId="{651DDD0D-F27F-42B5-BA5A-995681F11BED}" sibTransId="{FD080076-7350-4A28-9F91-ABA3544D27C7}"/>
    <dgm:cxn modelId="{56488E04-BCE0-4DB9-8F66-93ECFAB57E05}" type="presOf" srcId="{1CA7E34A-2FD8-424E-8E61-7C09EA033F64}" destId="{547FF592-3F44-4090-887B-7491A377CC3A}" srcOrd="1" destOrd="0" presId="urn:microsoft.com/office/officeart/2005/8/layout/orgChart1"/>
    <dgm:cxn modelId="{A16F8C67-EE9A-44E3-ADD2-679EB24078E5}" srcId="{F80D0112-398A-48FE-BF79-3950BF286621}" destId="{35A10FC9-365D-4053-8816-C961B6778887}" srcOrd="2" destOrd="0" parTransId="{A6838517-F2C4-4E19-BC67-275DBC019F55}" sibTransId="{811CF00A-0B5B-4411-AB14-FCD00FF10F13}"/>
    <dgm:cxn modelId="{9158CB11-903D-4F68-B4ED-565018F59825}" type="presOf" srcId="{28255C8F-F661-439F-B3E1-EBF5229166BC}" destId="{CCC30FFE-7F0F-430D-9915-60ADF19865FA}" srcOrd="0" destOrd="0" presId="urn:microsoft.com/office/officeart/2005/8/layout/orgChart1"/>
    <dgm:cxn modelId="{7FF6CB5B-14B6-4600-9732-D266B60AA862}" type="presOf" srcId="{E6918069-3936-4E38-A32E-B05396DC4BA9}" destId="{FD8C2FE6-DE41-43E2-B590-C6988F70E587}" srcOrd="0" destOrd="0" presId="urn:microsoft.com/office/officeart/2005/8/layout/orgChart1"/>
    <dgm:cxn modelId="{E9D971AF-7C53-4A31-BF18-9428FA5ADB16}" type="presOf" srcId="{5C45492E-E858-408B-9A7A-6C240D819CEC}" destId="{EF6D1157-9A49-4C97-9AD1-F082EECA6C0E}" srcOrd="1" destOrd="0" presId="urn:microsoft.com/office/officeart/2005/8/layout/orgChart1"/>
    <dgm:cxn modelId="{496116E9-9938-44F5-98B2-F90807206A7D}" srcId="{86199629-53B0-4DF1-9895-C6EC38550C8B}" destId="{1CA7E34A-2FD8-424E-8E61-7C09EA033F64}" srcOrd="0" destOrd="0" parTransId="{369851C7-7024-462A-86FC-7B567655D287}" sibTransId="{82DE4172-3E80-4280-B033-83E904C9DB1A}"/>
    <dgm:cxn modelId="{BA0944D0-72E9-4E12-AE66-DDA4190C7730}" srcId="{6C744470-B403-4A86-A9C1-8792FF2762CF}" destId="{177BD35C-BD0C-4299-8A99-A5AEB8E6AEA1}" srcOrd="1" destOrd="0" parTransId="{B074E536-6875-4796-8E37-BB567961F1CE}" sibTransId="{2FD434BE-9FB4-4847-B4D7-9EDD3D6E558C}"/>
    <dgm:cxn modelId="{463D5CC9-8920-4594-9A32-DE9FFAFD0EAD}" type="presOf" srcId="{B074E536-6875-4796-8E37-BB567961F1CE}" destId="{CE61F47D-68C4-476A-B80C-FF36F2C0BF84}" srcOrd="0" destOrd="0" presId="urn:microsoft.com/office/officeart/2005/8/layout/orgChart1"/>
    <dgm:cxn modelId="{FD658F61-6900-48AC-B929-AB80B63A3ED5}" srcId="{FE4C86C6-1DC6-4891-86AB-12C183FD72FE}" destId="{F80D0112-398A-48FE-BF79-3950BF286621}" srcOrd="0" destOrd="0" parTransId="{E9C78073-5EB3-4798-807A-902BF3708B8B}" sibTransId="{E2A71F35-4DD7-44E7-83BE-D17124C8E385}"/>
    <dgm:cxn modelId="{2AA41EA8-8DBB-4872-9DDF-B6E475F3BB6A}" type="presOf" srcId="{90234BD0-DDC8-432A-9B8D-0A868D5C85A9}" destId="{D68DFDEE-F1BF-4EC2-B2D2-844519B8CFF0}" srcOrd="0" destOrd="0" presId="urn:microsoft.com/office/officeart/2005/8/layout/orgChart1"/>
    <dgm:cxn modelId="{006B971D-EDAA-4C1A-B0A5-BA9EA180CBE1}" type="presOf" srcId="{6C744470-B403-4A86-A9C1-8792FF2762CF}" destId="{CC526FA1-40E7-403C-8865-EACED3716D44}" srcOrd="1" destOrd="0" presId="urn:microsoft.com/office/officeart/2005/8/layout/orgChart1"/>
    <dgm:cxn modelId="{1B6E6AF6-3B3B-48C0-832A-76513BC2CB01}" type="presOf" srcId="{FE4C86C6-1DC6-4891-86AB-12C183FD72FE}" destId="{FDC070C0-897E-4077-B7F3-C1D1EBFE2ECC}" srcOrd="0" destOrd="0" presId="urn:microsoft.com/office/officeart/2005/8/layout/orgChart1"/>
    <dgm:cxn modelId="{BFFADFF9-2A1B-4332-B4F5-2EC6F058DCFC}" type="presOf" srcId="{D8D07ACB-A0E2-44DD-BE0F-B59E58839809}" destId="{C9715C9E-7D65-43AC-8155-616840F388D8}" srcOrd="1" destOrd="0" presId="urn:microsoft.com/office/officeart/2005/8/layout/orgChart1"/>
    <dgm:cxn modelId="{0A9BA741-2C40-4F58-98EA-8FFA769E76B8}" srcId="{F80D0112-398A-48FE-BF79-3950BF286621}" destId="{6C744470-B403-4A86-A9C1-8792FF2762CF}" srcOrd="0" destOrd="0" parTransId="{30AF6214-BDAC-4FF6-B8D1-EBBD32DAB443}" sibTransId="{21453FA2-6A42-4517-968E-AC9E50197BA2}"/>
    <dgm:cxn modelId="{FD812225-DAB2-4BCB-ADC7-987318ABE699}" type="presOf" srcId="{177BD35C-BD0C-4299-8A99-A5AEB8E6AEA1}" destId="{0EC474F4-2A41-4E03-AA41-0B0BF507531F}" srcOrd="1" destOrd="0" presId="urn:microsoft.com/office/officeart/2005/8/layout/orgChart1"/>
    <dgm:cxn modelId="{9F1F98FA-8DC2-4B3E-9376-4E6B96DD4A23}" type="presOf" srcId="{86199629-53B0-4DF1-9895-C6EC38550C8B}" destId="{5179ED04-8803-462A-A8D3-84D0F0EA7681}" srcOrd="1" destOrd="0" presId="urn:microsoft.com/office/officeart/2005/8/layout/orgChart1"/>
    <dgm:cxn modelId="{63E5CB96-50E6-47DC-BA87-C6EBD36809B5}" type="presOf" srcId="{F80D0112-398A-48FE-BF79-3950BF286621}" destId="{2884EC6E-60B5-456D-A077-444DD2BDA935}" srcOrd="0" destOrd="0" presId="urn:microsoft.com/office/officeart/2005/8/layout/orgChart1"/>
    <dgm:cxn modelId="{341AB447-F940-4032-952C-5B94135AD1C1}" srcId="{F80D0112-398A-48FE-BF79-3950BF286621}" destId="{67B7F1EA-DB09-48E9-BE1D-10501D1F8A2A}" srcOrd="3" destOrd="0" parTransId="{C205268B-66C8-4F75-AEED-1F85BF546CFB}" sibTransId="{92CDF361-01DB-4667-986A-6577E99B8C4C}"/>
    <dgm:cxn modelId="{021BC6F1-508C-45EE-8156-4FEF8B53D42E}" type="presOf" srcId="{6C744470-B403-4A86-A9C1-8792FF2762CF}" destId="{9BC36F2B-5600-4C44-A773-7CD84D85C1A9}" srcOrd="0" destOrd="0" presId="urn:microsoft.com/office/officeart/2005/8/layout/orgChart1"/>
    <dgm:cxn modelId="{4083B60D-4504-49B4-BB81-0D2A4F2D840A}" type="presOf" srcId="{90234BD0-DDC8-432A-9B8D-0A868D5C85A9}" destId="{7752D888-574D-411C-829A-302000470070}" srcOrd="1" destOrd="0" presId="urn:microsoft.com/office/officeart/2005/8/layout/orgChart1"/>
    <dgm:cxn modelId="{34E0EFF8-20BB-4702-BEBE-1AD8FA33B595}" type="presParOf" srcId="{FDC070C0-897E-4077-B7F3-C1D1EBFE2ECC}" destId="{098F5B68-BC87-46D1-BCA4-FB9A825D5F1A}" srcOrd="0" destOrd="0" presId="urn:microsoft.com/office/officeart/2005/8/layout/orgChart1"/>
    <dgm:cxn modelId="{D01B564F-79AD-4D79-98AD-472B6A823615}" type="presParOf" srcId="{098F5B68-BC87-46D1-BCA4-FB9A825D5F1A}" destId="{83FA209D-2F74-4F92-BE7F-9E524FFEBB78}" srcOrd="0" destOrd="0" presId="urn:microsoft.com/office/officeart/2005/8/layout/orgChart1"/>
    <dgm:cxn modelId="{38173215-555D-4CBB-8610-74EDB9CD8606}" type="presParOf" srcId="{83FA209D-2F74-4F92-BE7F-9E524FFEBB78}" destId="{2884EC6E-60B5-456D-A077-444DD2BDA935}" srcOrd="0" destOrd="0" presId="urn:microsoft.com/office/officeart/2005/8/layout/orgChart1"/>
    <dgm:cxn modelId="{A2BE2EAE-CCD8-4016-A3FD-00BB7EA32E4F}" type="presParOf" srcId="{83FA209D-2F74-4F92-BE7F-9E524FFEBB78}" destId="{CA30E44D-4A76-41DA-B723-05BFE5390C47}" srcOrd="1" destOrd="0" presId="urn:microsoft.com/office/officeart/2005/8/layout/orgChart1"/>
    <dgm:cxn modelId="{D32B6214-0CBB-4D7A-A1DB-9BF3D0E073D8}" type="presParOf" srcId="{098F5B68-BC87-46D1-BCA4-FB9A825D5F1A}" destId="{37F09BD3-E4B1-4B3D-9762-6215E76D921C}" srcOrd="1" destOrd="0" presId="urn:microsoft.com/office/officeart/2005/8/layout/orgChart1"/>
    <dgm:cxn modelId="{31E5C600-ADAD-4830-98C8-534FF5B028F2}" type="presParOf" srcId="{37F09BD3-E4B1-4B3D-9762-6215E76D921C}" destId="{8178408E-57B0-4F7F-B057-4325F546A03F}" srcOrd="0" destOrd="0" presId="urn:microsoft.com/office/officeart/2005/8/layout/orgChart1"/>
    <dgm:cxn modelId="{8CB9B86A-2B6F-49BA-8958-260085F61D6C}" type="presParOf" srcId="{37F09BD3-E4B1-4B3D-9762-6215E76D921C}" destId="{241D2C66-04F0-45E1-BD77-8355B5AAD514}" srcOrd="1" destOrd="0" presId="urn:microsoft.com/office/officeart/2005/8/layout/orgChart1"/>
    <dgm:cxn modelId="{AAFBB91B-D6E9-42C0-B185-2B02CB4E4983}" type="presParOf" srcId="{241D2C66-04F0-45E1-BD77-8355B5AAD514}" destId="{10568BF6-24D2-4E14-9084-807D4F3DFD86}" srcOrd="0" destOrd="0" presId="urn:microsoft.com/office/officeart/2005/8/layout/orgChart1"/>
    <dgm:cxn modelId="{91401FDA-AC4A-41BA-A955-2620AF40A0A6}" type="presParOf" srcId="{10568BF6-24D2-4E14-9084-807D4F3DFD86}" destId="{9BC36F2B-5600-4C44-A773-7CD84D85C1A9}" srcOrd="0" destOrd="0" presId="urn:microsoft.com/office/officeart/2005/8/layout/orgChart1"/>
    <dgm:cxn modelId="{5C1BF0BF-B2C6-4494-B69B-B4A60DF48611}" type="presParOf" srcId="{10568BF6-24D2-4E14-9084-807D4F3DFD86}" destId="{CC526FA1-40E7-403C-8865-EACED3716D44}" srcOrd="1" destOrd="0" presId="urn:microsoft.com/office/officeart/2005/8/layout/orgChart1"/>
    <dgm:cxn modelId="{D9470F37-AEA6-456C-9BB7-D48F19803F47}" type="presParOf" srcId="{241D2C66-04F0-45E1-BD77-8355B5AAD514}" destId="{D280946E-E775-4D43-B4BC-6E9E60B008DB}" srcOrd="1" destOrd="0" presId="urn:microsoft.com/office/officeart/2005/8/layout/orgChart1"/>
    <dgm:cxn modelId="{83BD67FF-6ECE-49DA-BEA8-8FC7308BCEA1}" type="presParOf" srcId="{D280946E-E775-4D43-B4BC-6E9E60B008DB}" destId="{070252EF-B36F-4DFE-9056-07A7639993BD}" srcOrd="0" destOrd="0" presId="urn:microsoft.com/office/officeart/2005/8/layout/orgChart1"/>
    <dgm:cxn modelId="{0891F384-D997-40FB-A227-78026B871324}" type="presParOf" srcId="{D280946E-E775-4D43-B4BC-6E9E60B008DB}" destId="{3828F328-3F80-41E3-A857-1B9752C4C4EC}" srcOrd="1" destOrd="0" presId="urn:microsoft.com/office/officeart/2005/8/layout/orgChart1"/>
    <dgm:cxn modelId="{AA5642B6-E3FF-4804-8E8B-77C5EC9F0053}" type="presParOf" srcId="{3828F328-3F80-41E3-A857-1B9752C4C4EC}" destId="{FFF0654F-08B8-420D-83EE-CE66FD583AE6}" srcOrd="0" destOrd="0" presId="urn:microsoft.com/office/officeart/2005/8/layout/orgChart1"/>
    <dgm:cxn modelId="{90760DF0-D425-4A90-895F-822152D409C8}" type="presParOf" srcId="{FFF0654F-08B8-420D-83EE-CE66FD583AE6}" destId="{D68DFDEE-F1BF-4EC2-B2D2-844519B8CFF0}" srcOrd="0" destOrd="0" presId="urn:microsoft.com/office/officeart/2005/8/layout/orgChart1"/>
    <dgm:cxn modelId="{204F3545-667E-4013-AC11-BF76CC39DA94}" type="presParOf" srcId="{FFF0654F-08B8-420D-83EE-CE66FD583AE6}" destId="{7752D888-574D-411C-829A-302000470070}" srcOrd="1" destOrd="0" presId="urn:microsoft.com/office/officeart/2005/8/layout/orgChart1"/>
    <dgm:cxn modelId="{5B367CC6-B87B-47EF-8CBF-25BF73E83622}" type="presParOf" srcId="{3828F328-3F80-41E3-A857-1B9752C4C4EC}" destId="{07D61F21-3FA5-44A6-99D0-9E3B862347A3}" srcOrd="1" destOrd="0" presId="urn:microsoft.com/office/officeart/2005/8/layout/orgChart1"/>
    <dgm:cxn modelId="{92E12A0D-9F9F-486A-9AF8-A72511F55D72}" type="presParOf" srcId="{3828F328-3F80-41E3-A857-1B9752C4C4EC}" destId="{146048FB-6C02-413B-BD3C-965AEA79393A}" srcOrd="2" destOrd="0" presId="urn:microsoft.com/office/officeart/2005/8/layout/orgChart1"/>
    <dgm:cxn modelId="{C290B562-2D79-4CB9-B87A-1BB022D3BDF8}" type="presParOf" srcId="{D280946E-E775-4D43-B4BC-6E9E60B008DB}" destId="{CE61F47D-68C4-476A-B80C-FF36F2C0BF84}" srcOrd="2" destOrd="0" presId="urn:microsoft.com/office/officeart/2005/8/layout/orgChart1"/>
    <dgm:cxn modelId="{859401B6-0F42-48E5-AD1A-F7738632F0D9}" type="presParOf" srcId="{D280946E-E775-4D43-B4BC-6E9E60B008DB}" destId="{78E7F1BE-BFC0-4E02-890B-D3BE23BA5F91}" srcOrd="3" destOrd="0" presId="urn:microsoft.com/office/officeart/2005/8/layout/orgChart1"/>
    <dgm:cxn modelId="{43269C3F-5D29-4D2D-8849-19C00FEA84BD}" type="presParOf" srcId="{78E7F1BE-BFC0-4E02-890B-D3BE23BA5F91}" destId="{94B90E72-DFC0-49E7-8A51-5BEB4E9BCAAA}" srcOrd="0" destOrd="0" presId="urn:microsoft.com/office/officeart/2005/8/layout/orgChart1"/>
    <dgm:cxn modelId="{61D808AC-7A4F-4D92-A5F7-D69F8EEF755D}" type="presParOf" srcId="{94B90E72-DFC0-49E7-8A51-5BEB4E9BCAAA}" destId="{6E55E8D7-1D78-406A-93CA-36D2B47997E8}" srcOrd="0" destOrd="0" presId="urn:microsoft.com/office/officeart/2005/8/layout/orgChart1"/>
    <dgm:cxn modelId="{C046DE5F-546F-498A-A0EE-09D7A8831ED0}" type="presParOf" srcId="{94B90E72-DFC0-49E7-8A51-5BEB4E9BCAAA}" destId="{0EC474F4-2A41-4E03-AA41-0B0BF507531F}" srcOrd="1" destOrd="0" presId="urn:microsoft.com/office/officeart/2005/8/layout/orgChart1"/>
    <dgm:cxn modelId="{40735F9F-7DB8-4307-96D3-458407A95ECC}" type="presParOf" srcId="{78E7F1BE-BFC0-4E02-890B-D3BE23BA5F91}" destId="{C2F470AB-429C-4C4A-93B6-DA9D3D0D5F00}" srcOrd="1" destOrd="0" presId="urn:microsoft.com/office/officeart/2005/8/layout/orgChart1"/>
    <dgm:cxn modelId="{55131CCD-89DC-4C7C-816E-2E7C4BB7A87D}" type="presParOf" srcId="{78E7F1BE-BFC0-4E02-890B-D3BE23BA5F91}" destId="{93C9064B-DDC3-42E4-8250-50FFE4C949E1}" srcOrd="2" destOrd="0" presId="urn:microsoft.com/office/officeart/2005/8/layout/orgChart1"/>
    <dgm:cxn modelId="{35415431-85E9-4D70-AF6F-9C484ACAF379}" type="presParOf" srcId="{241D2C66-04F0-45E1-BD77-8355B5AAD514}" destId="{448F820A-061A-4E91-BA1B-AD9CC19B4C4F}" srcOrd="2" destOrd="0" presId="urn:microsoft.com/office/officeart/2005/8/layout/orgChart1"/>
    <dgm:cxn modelId="{69BC7E21-F798-45A0-8011-66559A7D4D32}" type="presParOf" srcId="{37F09BD3-E4B1-4B3D-9762-6215E76D921C}" destId="{CCC30FFE-7F0F-430D-9915-60ADF19865FA}" srcOrd="2" destOrd="0" presId="urn:microsoft.com/office/officeart/2005/8/layout/orgChart1"/>
    <dgm:cxn modelId="{099F539C-9BAD-45AD-B5A0-49B9045B9EDC}" type="presParOf" srcId="{37F09BD3-E4B1-4B3D-9762-6215E76D921C}" destId="{62B9DDA2-10B2-4F4C-AF44-8A71E643F48D}" srcOrd="3" destOrd="0" presId="urn:microsoft.com/office/officeart/2005/8/layout/orgChart1"/>
    <dgm:cxn modelId="{997384B3-D34A-46BC-B518-022ECC3A27C3}" type="presParOf" srcId="{62B9DDA2-10B2-4F4C-AF44-8A71E643F48D}" destId="{91AACFD5-8621-4898-9F1D-11863D51A969}" srcOrd="0" destOrd="0" presId="urn:microsoft.com/office/officeart/2005/8/layout/orgChart1"/>
    <dgm:cxn modelId="{EB18C807-1642-430C-AFEF-9512C148CABA}" type="presParOf" srcId="{91AACFD5-8621-4898-9F1D-11863D51A969}" destId="{2C2C3CD6-C3F5-42FA-95C1-F8F5FFB985E7}" srcOrd="0" destOrd="0" presId="urn:microsoft.com/office/officeart/2005/8/layout/orgChart1"/>
    <dgm:cxn modelId="{9DA32D3A-CE85-4613-94A3-8913BCBCFB30}" type="presParOf" srcId="{91AACFD5-8621-4898-9F1D-11863D51A969}" destId="{5179ED04-8803-462A-A8D3-84D0F0EA7681}" srcOrd="1" destOrd="0" presId="urn:microsoft.com/office/officeart/2005/8/layout/orgChart1"/>
    <dgm:cxn modelId="{5DF37906-DB69-490C-BB9D-5C833CA8A5CC}" type="presParOf" srcId="{62B9DDA2-10B2-4F4C-AF44-8A71E643F48D}" destId="{A7887B8D-6860-4A92-8F0C-0A37799C5A75}" srcOrd="1" destOrd="0" presId="urn:microsoft.com/office/officeart/2005/8/layout/orgChart1"/>
    <dgm:cxn modelId="{72748EA3-42F5-4AA1-8136-6FF5521D6608}" type="presParOf" srcId="{A7887B8D-6860-4A92-8F0C-0A37799C5A75}" destId="{5F8B42EB-1C4D-4C08-B5D3-3C65F974CCF7}" srcOrd="0" destOrd="0" presId="urn:microsoft.com/office/officeart/2005/8/layout/orgChart1"/>
    <dgm:cxn modelId="{5A23FD4A-36D3-4B1B-8405-4D835E23166F}" type="presParOf" srcId="{A7887B8D-6860-4A92-8F0C-0A37799C5A75}" destId="{FDA4406E-557C-4A1E-A13A-8FB9116BBA85}" srcOrd="1" destOrd="0" presId="urn:microsoft.com/office/officeart/2005/8/layout/orgChart1"/>
    <dgm:cxn modelId="{8B94C9CD-E18D-44E3-8DAE-EEB9510718A6}" type="presParOf" srcId="{FDA4406E-557C-4A1E-A13A-8FB9116BBA85}" destId="{41EB10F5-4349-4A2D-8B7F-389F35E5F177}" srcOrd="0" destOrd="0" presId="urn:microsoft.com/office/officeart/2005/8/layout/orgChart1"/>
    <dgm:cxn modelId="{07BC3DF0-1766-40FF-BCAF-0E985C7D3E05}" type="presParOf" srcId="{41EB10F5-4349-4A2D-8B7F-389F35E5F177}" destId="{E98882AF-F008-48A6-96E8-5ED44A44C38A}" srcOrd="0" destOrd="0" presId="urn:microsoft.com/office/officeart/2005/8/layout/orgChart1"/>
    <dgm:cxn modelId="{0CF6D0B4-D283-4EAC-9597-4A4E7E78CFAE}" type="presParOf" srcId="{41EB10F5-4349-4A2D-8B7F-389F35E5F177}" destId="{547FF592-3F44-4090-887B-7491A377CC3A}" srcOrd="1" destOrd="0" presId="urn:microsoft.com/office/officeart/2005/8/layout/orgChart1"/>
    <dgm:cxn modelId="{8E930C2C-8934-44E8-B713-44831AB08F99}" type="presParOf" srcId="{FDA4406E-557C-4A1E-A13A-8FB9116BBA85}" destId="{1D17507D-E248-4F89-83AF-F42F994F7CFC}" srcOrd="1" destOrd="0" presId="urn:microsoft.com/office/officeart/2005/8/layout/orgChart1"/>
    <dgm:cxn modelId="{F4976948-20E1-4D8D-BF87-69A478886E02}" type="presParOf" srcId="{FDA4406E-557C-4A1E-A13A-8FB9116BBA85}" destId="{EF955FB1-3368-463C-9D96-0321AE925FB6}" srcOrd="2" destOrd="0" presId="urn:microsoft.com/office/officeart/2005/8/layout/orgChart1"/>
    <dgm:cxn modelId="{91ABA652-DF34-475C-8450-F49BF37D798C}" type="presParOf" srcId="{A7887B8D-6860-4A92-8F0C-0A37799C5A75}" destId="{7D697DB7-3383-40D2-B53A-BE003C620FCF}" srcOrd="2" destOrd="0" presId="urn:microsoft.com/office/officeart/2005/8/layout/orgChart1"/>
    <dgm:cxn modelId="{B25AB650-7892-4566-9CF8-8960357F2EA5}" type="presParOf" srcId="{A7887B8D-6860-4A92-8F0C-0A37799C5A75}" destId="{95D79EF0-0EBF-455C-8F47-4DF3A365F097}" srcOrd="3" destOrd="0" presId="urn:microsoft.com/office/officeart/2005/8/layout/orgChart1"/>
    <dgm:cxn modelId="{4FA9387E-FDA1-4406-BCE9-DD9520E88CBA}" type="presParOf" srcId="{95D79EF0-0EBF-455C-8F47-4DF3A365F097}" destId="{E5ED7909-F6FD-48A0-90EB-418F51DEA3EA}" srcOrd="0" destOrd="0" presId="urn:microsoft.com/office/officeart/2005/8/layout/orgChart1"/>
    <dgm:cxn modelId="{E78DC72E-C015-409A-A555-1CF8BCFCB762}" type="presParOf" srcId="{E5ED7909-F6FD-48A0-90EB-418F51DEA3EA}" destId="{4F7EFF25-3E7D-4177-9AFF-F6EEE83E73E0}" srcOrd="0" destOrd="0" presId="urn:microsoft.com/office/officeart/2005/8/layout/orgChart1"/>
    <dgm:cxn modelId="{FBE92E0A-6D2C-41B1-B4EF-622044323647}" type="presParOf" srcId="{E5ED7909-F6FD-48A0-90EB-418F51DEA3EA}" destId="{C9715C9E-7D65-43AC-8155-616840F388D8}" srcOrd="1" destOrd="0" presId="urn:microsoft.com/office/officeart/2005/8/layout/orgChart1"/>
    <dgm:cxn modelId="{4843EA35-A0EB-4E5E-9012-F2B715A4A93E}" type="presParOf" srcId="{95D79EF0-0EBF-455C-8F47-4DF3A365F097}" destId="{8AAEA343-1751-4069-92D3-03E219F27693}" srcOrd="1" destOrd="0" presId="urn:microsoft.com/office/officeart/2005/8/layout/orgChart1"/>
    <dgm:cxn modelId="{38734D6B-C60F-45AA-9D6C-38DF265CC909}" type="presParOf" srcId="{95D79EF0-0EBF-455C-8F47-4DF3A365F097}" destId="{1B54A3BC-1E7A-43F0-91F5-E4BB3D9B1D22}" srcOrd="2" destOrd="0" presId="urn:microsoft.com/office/officeart/2005/8/layout/orgChart1"/>
    <dgm:cxn modelId="{4153FC13-D16E-4291-8681-837A99FDCD55}" type="presParOf" srcId="{62B9DDA2-10B2-4F4C-AF44-8A71E643F48D}" destId="{EF72BA30-A014-493B-B0C3-DC6FF17D97A3}" srcOrd="2" destOrd="0" presId="urn:microsoft.com/office/officeart/2005/8/layout/orgChart1"/>
    <dgm:cxn modelId="{1DCEBD38-DAC2-44E7-998A-78C024CA0C31}" type="presParOf" srcId="{37F09BD3-E4B1-4B3D-9762-6215E76D921C}" destId="{730DA6AF-821D-4E80-BE6F-71EF989339C1}" srcOrd="4" destOrd="0" presId="urn:microsoft.com/office/officeart/2005/8/layout/orgChart1"/>
    <dgm:cxn modelId="{80E34BB5-58AD-4719-8B0F-382624C9EC07}" type="presParOf" srcId="{37F09BD3-E4B1-4B3D-9762-6215E76D921C}" destId="{0761F31F-FB83-49A6-8222-78F40A604B32}" srcOrd="5" destOrd="0" presId="urn:microsoft.com/office/officeart/2005/8/layout/orgChart1"/>
    <dgm:cxn modelId="{A580B155-1187-4E27-8BC5-7A2BB34C50FC}" type="presParOf" srcId="{0761F31F-FB83-49A6-8222-78F40A604B32}" destId="{3285DF95-02D2-423D-B8A3-B9F38DBFCC5B}" srcOrd="0" destOrd="0" presId="urn:microsoft.com/office/officeart/2005/8/layout/orgChart1"/>
    <dgm:cxn modelId="{4A290E96-740F-4D72-A591-979BC0F5AEB5}" type="presParOf" srcId="{3285DF95-02D2-423D-B8A3-B9F38DBFCC5B}" destId="{EC21B75C-5F10-4C6A-A360-DC1874E6360B}" srcOrd="0" destOrd="0" presId="urn:microsoft.com/office/officeart/2005/8/layout/orgChart1"/>
    <dgm:cxn modelId="{36A7567E-0DFF-4283-AF3A-4E20503C058F}" type="presParOf" srcId="{3285DF95-02D2-423D-B8A3-B9F38DBFCC5B}" destId="{D07ABCB9-466C-4348-867B-0BE5F35532FC}" srcOrd="1" destOrd="0" presId="urn:microsoft.com/office/officeart/2005/8/layout/orgChart1"/>
    <dgm:cxn modelId="{BE8E8C96-E046-49D5-96FD-9979CADBDE33}" type="presParOf" srcId="{0761F31F-FB83-49A6-8222-78F40A604B32}" destId="{58A8B236-8B7F-49DC-92D3-56376F01C1A4}" srcOrd="1" destOrd="0" presId="urn:microsoft.com/office/officeart/2005/8/layout/orgChart1"/>
    <dgm:cxn modelId="{2079268C-4D1F-4F24-AD04-826DC8D7BF0C}" type="presParOf" srcId="{0761F31F-FB83-49A6-8222-78F40A604B32}" destId="{42C8A674-9AB2-4634-84C5-59F131375F14}" srcOrd="2" destOrd="0" presId="urn:microsoft.com/office/officeart/2005/8/layout/orgChart1"/>
    <dgm:cxn modelId="{D60ECB58-E964-49B8-B49C-7C72DBECEDFD}" type="presParOf" srcId="{37F09BD3-E4B1-4B3D-9762-6215E76D921C}" destId="{0BA2115E-52D8-43EC-9A48-F3A85A2F14F5}" srcOrd="6" destOrd="0" presId="urn:microsoft.com/office/officeart/2005/8/layout/orgChart1"/>
    <dgm:cxn modelId="{2F0CCCA2-A6B1-45CD-8296-0A12A4B70264}" type="presParOf" srcId="{37F09BD3-E4B1-4B3D-9762-6215E76D921C}" destId="{9EAECC8D-C899-441F-AA43-76609EEFEFEE}" srcOrd="7" destOrd="0" presId="urn:microsoft.com/office/officeart/2005/8/layout/orgChart1"/>
    <dgm:cxn modelId="{95FEA384-A863-4C11-8066-43AD73D78714}" type="presParOf" srcId="{9EAECC8D-C899-441F-AA43-76609EEFEFEE}" destId="{F78C1163-0679-40E1-9478-3F556A14F70C}" srcOrd="0" destOrd="0" presId="urn:microsoft.com/office/officeart/2005/8/layout/orgChart1"/>
    <dgm:cxn modelId="{A19F6F93-DAF9-4A81-A334-7A24EEA99C29}" type="presParOf" srcId="{F78C1163-0679-40E1-9478-3F556A14F70C}" destId="{D463BA70-2A4D-441E-9682-672E3DF23BAC}" srcOrd="0" destOrd="0" presId="urn:microsoft.com/office/officeart/2005/8/layout/orgChart1"/>
    <dgm:cxn modelId="{81755541-4072-468E-AD55-C63C3D2D32CE}" type="presParOf" srcId="{F78C1163-0679-40E1-9478-3F556A14F70C}" destId="{6685882F-00F1-4541-A840-7ACE2C4BED63}" srcOrd="1" destOrd="0" presId="urn:microsoft.com/office/officeart/2005/8/layout/orgChart1"/>
    <dgm:cxn modelId="{BD7A187A-C8A7-40FF-8B7D-CABA24C4EDA8}" type="presParOf" srcId="{9EAECC8D-C899-441F-AA43-76609EEFEFEE}" destId="{A97B7642-A428-4F0E-B263-447D4CAB290B}" srcOrd="1" destOrd="0" presId="urn:microsoft.com/office/officeart/2005/8/layout/orgChart1"/>
    <dgm:cxn modelId="{3DF36CD9-FB72-4BC5-93C5-A87B622BF3C2}" type="presParOf" srcId="{9EAECC8D-C899-441F-AA43-76609EEFEFEE}" destId="{C677654B-FC76-4F73-BF50-F57CBB1B36CA}" srcOrd="2" destOrd="0" presId="urn:microsoft.com/office/officeart/2005/8/layout/orgChart1"/>
    <dgm:cxn modelId="{FE9F524C-448A-4353-B5AA-F15C75A62E41}" type="presParOf" srcId="{37F09BD3-E4B1-4B3D-9762-6215E76D921C}" destId="{FD8C2FE6-DE41-43E2-B590-C6988F70E587}" srcOrd="8" destOrd="0" presId="urn:microsoft.com/office/officeart/2005/8/layout/orgChart1"/>
    <dgm:cxn modelId="{893F385C-27AD-4B57-B393-53D24ED05DCB}" type="presParOf" srcId="{37F09BD3-E4B1-4B3D-9762-6215E76D921C}" destId="{21C160E2-2C40-4D6D-8667-F6F906F9881E}" srcOrd="9" destOrd="0" presId="urn:microsoft.com/office/officeart/2005/8/layout/orgChart1"/>
    <dgm:cxn modelId="{CCFE0DA8-947A-48B6-9543-F9A17CA1E455}" type="presParOf" srcId="{21C160E2-2C40-4D6D-8667-F6F906F9881E}" destId="{D67DE1CA-84EB-4E48-8495-4511F1BC4B94}" srcOrd="0" destOrd="0" presId="urn:microsoft.com/office/officeart/2005/8/layout/orgChart1"/>
    <dgm:cxn modelId="{8AAB4E48-438A-4D47-96D6-84765FD77488}" type="presParOf" srcId="{D67DE1CA-84EB-4E48-8495-4511F1BC4B94}" destId="{5F4E690E-F68B-4137-BE60-E238E06E28AC}" srcOrd="0" destOrd="0" presId="urn:microsoft.com/office/officeart/2005/8/layout/orgChart1"/>
    <dgm:cxn modelId="{69A29540-DC5E-42A2-B0BA-1EAD7EC46D19}" type="presParOf" srcId="{D67DE1CA-84EB-4E48-8495-4511F1BC4B94}" destId="{EF6D1157-9A49-4C97-9AD1-F082EECA6C0E}" srcOrd="1" destOrd="0" presId="urn:microsoft.com/office/officeart/2005/8/layout/orgChart1"/>
    <dgm:cxn modelId="{FC365701-08C4-4A04-86A3-1D9BDB5F2EFC}" type="presParOf" srcId="{21C160E2-2C40-4D6D-8667-F6F906F9881E}" destId="{36D4FE43-398C-4B44-BE94-F5FCB5A98F7D}" srcOrd="1" destOrd="0" presId="urn:microsoft.com/office/officeart/2005/8/layout/orgChart1"/>
    <dgm:cxn modelId="{B528325D-86B4-4009-9063-43B1ECBDE24B}" type="presParOf" srcId="{21C160E2-2C40-4D6D-8667-F6F906F9881E}" destId="{9E758515-3D56-472C-8338-D10C70ED88DF}" srcOrd="2" destOrd="0" presId="urn:microsoft.com/office/officeart/2005/8/layout/orgChart1"/>
    <dgm:cxn modelId="{99C503C9-405E-4235-9C01-00DE716077ED}" type="presParOf" srcId="{098F5B68-BC87-46D1-BCA4-FB9A825D5F1A}" destId="{45A59110-3738-484B-B41C-40584C9451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37DF4B-31C4-427D-B347-6BFE5342AC6D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hr-HR"/>
        </a:p>
      </dgm:t>
    </dgm:pt>
    <dgm:pt modelId="{FD43B22E-1B13-4247-A7B6-97426ADCE6E7}">
      <dgm:prSet phldrT="[Tekst]" custT="1"/>
      <dgm:spPr/>
      <dgm:t>
        <a:bodyPr/>
        <a:lstStyle/>
        <a:p>
          <a:r>
            <a:rPr lang="hr-HR" sz="2400" dirty="0" smtClean="0"/>
            <a:t>Trgovina</a:t>
          </a:r>
          <a:endParaRPr lang="hr-HR" sz="2400" dirty="0"/>
        </a:p>
      </dgm:t>
    </dgm:pt>
    <dgm:pt modelId="{63108B66-9A67-49D0-8C07-844B77BEB4D8}" type="parTrans" cxnId="{DF652DCC-C072-4818-B758-0D25F649C3B7}">
      <dgm:prSet/>
      <dgm:spPr/>
      <dgm:t>
        <a:bodyPr/>
        <a:lstStyle/>
        <a:p>
          <a:endParaRPr lang="hr-HR" sz="2800"/>
        </a:p>
      </dgm:t>
    </dgm:pt>
    <dgm:pt modelId="{AD9E7C85-C5FD-4B22-8DD4-8415D82E66D4}" type="sibTrans" cxnId="{DF652DCC-C072-4818-B758-0D25F649C3B7}">
      <dgm:prSet/>
      <dgm:spPr/>
      <dgm:t>
        <a:bodyPr/>
        <a:lstStyle/>
        <a:p>
          <a:endParaRPr lang="hr-HR" sz="2800"/>
        </a:p>
      </dgm:t>
    </dgm:pt>
    <dgm:pt modelId="{209F9BAB-0A94-48BE-9E64-1F17EA7D0758}">
      <dgm:prSet phldrT="[Tekst]" custT="1"/>
      <dgm:spPr/>
      <dgm:t>
        <a:bodyPr/>
        <a:lstStyle/>
        <a:p>
          <a:r>
            <a:rPr lang="hr-HR" sz="2400" dirty="0" smtClean="0"/>
            <a:t>Trgovina na malo</a:t>
          </a:r>
          <a:endParaRPr lang="hr-HR" sz="2400" dirty="0"/>
        </a:p>
      </dgm:t>
    </dgm:pt>
    <dgm:pt modelId="{B27D5CF0-8EF1-4A24-9B86-129D02F52501}" type="parTrans" cxnId="{41F29143-9D60-4A09-8B97-890C4CD07209}">
      <dgm:prSet/>
      <dgm:spPr/>
      <dgm:t>
        <a:bodyPr/>
        <a:lstStyle/>
        <a:p>
          <a:endParaRPr lang="hr-HR" sz="2800"/>
        </a:p>
      </dgm:t>
    </dgm:pt>
    <dgm:pt modelId="{4D1E0548-FA09-4D19-A498-F641BD334A05}" type="sibTrans" cxnId="{41F29143-9D60-4A09-8B97-890C4CD07209}">
      <dgm:prSet/>
      <dgm:spPr/>
      <dgm:t>
        <a:bodyPr/>
        <a:lstStyle/>
        <a:p>
          <a:endParaRPr lang="hr-HR" sz="2800"/>
        </a:p>
      </dgm:t>
    </dgm:pt>
    <dgm:pt modelId="{BCF0571A-6B12-4554-99FE-2DB8F1E3A95C}">
      <dgm:prSet phldrT="[Tekst]" custT="1"/>
      <dgm:spPr/>
      <dgm:t>
        <a:bodyPr/>
        <a:lstStyle/>
        <a:p>
          <a:r>
            <a:rPr lang="hr-HR" sz="2400" dirty="0" smtClean="0"/>
            <a:t>Trgovina na veliko</a:t>
          </a:r>
          <a:endParaRPr lang="hr-HR" sz="2400" dirty="0"/>
        </a:p>
      </dgm:t>
    </dgm:pt>
    <dgm:pt modelId="{FCA40ED2-0E1E-4408-ADDF-F2A6D328E174}" type="parTrans" cxnId="{6FDBCA35-6557-4218-8493-A1269B101E44}">
      <dgm:prSet/>
      <dgm:spPr/>
      <dgm:t>
        <a:bodyPr/>
        <a:lstStyle/>
        <a:p>
          <a:endParaRPr lang="hr-HR" sz="2800"/>
        </a:p>
      </dgm:t>
    </dgm:pt>
    <dgm:pt modelId="{A38381E3-245C-4C7D-B59B-8BCADA72EAAD}" type="sibTrans" cxnId="{6FDBCA35-6557-4218-8493-A1269B101E44}">
      <dgm:prSet/>
      <dgm:spPr/>
      <dgm:t>
        <a:bodyPr/>
        <a:lstStyle/>
        <a:p>
          <a:endParaRPr lang="hr-HR" sz="2800"/>
        </a:p>
      </dgm:t>
    </dgm:pt>
    <dgm:pt modelId="{06790D2D-C1AB-4334-818F-37271E001BBD}">
      <dgm:prSet custT="1"/>
      <dgm:spPr/>
      <dgm:t>
        <a:bodyPr/>
        <a:lstStyle/>
        <a:p>
          <a:r>
            <a:rPr lang="hr-HR" sz="2400" dirty="0" smtClean="0"/>
            <a:t>Trgovine, trgovački centri</a:t>
          </a:r>
          <a:endParaRPr lang="hr-HR" sz="2400" dirty="0"/>
        </a:p>
      </dgm:t>
    </dgm:pt>
    <dgm:pt modelId="{0BE6137D-CBE6-4A05-ADC8-093CD39796A0}" type="parTrans" cxnId="{C8AD3ADF-31DA-49C5-8FD5-B615FEFB2DBE}">
      <dgm:prSet/>
      <dgm:spPr/>
      <dgm:t>
        <a:bodyPr/>
        <a:lstStyle/>
        <a:p>
          <a:endParaRPr lang="hr-HR" sz="2800"/>
        </a:p>
      </dgm:t>
    </dgm:pt>
    <dgm:pt modelId="{E8A3B89A-75F6-4775-8467-96C846390197}" type="sibTrans" cxnId="{C8AD3ADF-31DA-49C5-8FD5-B615FEFB2DBE}">
      <dgm:prSet/>
      <dgm:spPr/>
      <dgm:t>
        <a:bodyPr/>
        <a:lstStyle/>
        <a:p>
          <a:endParaRPr lang="hr-HR" sz="2800"/>
        </a:p>
      </dgm:t>
    </dgm:pt>
    <dgm:pt modelId="{C7523298-7BB8-4B89-9058-640B6A2C7F69}">
      <dgm:prSet custT="1"/>
      <dgm:spPr/>
      <dgm:t>
        <a:bodyPr/>
        <a:lstStyle/>
        <a:p>
          <a:r>
            <a:rPr lang="hr-HR" sz="2400" dirty="0" smtClean="0"/>
            <a:t>Trgovina preko Interneta</a:t>
          </a:r>
          <a:endParaRPr lang="hr-HR" sz="2400" dirty="0"/>
        </a:p>
      </dgm:t>
    </dgm:pt>
    <dgm:pt modelId="{680C9D33-5D8B-40CA-9687-99266808C91B}" type="parTrans" cxnId="{00AF46DC-2CEC-4338-9D7D-B4076C7D40C6}">
      <dgm:prSet/>
      <dgm:spPr/>
      <dgm:t>
        <a:bodyPr/>
        <a:lstStyle/>
        <a:p>
          <a:endParaRPr lang="hr-HR" sz="2800"/>
        </a:p>
      </dgm:t>
    </dgm:pt>
    <dgm:pt modelId="{23AB4A2F-16FD-4F1A-9429-8930F1DE78A2}" type="sibTrans" cxnId="{00AF46DC-2CEC-4338-9D7D-B4076C7D40C6}">
      <dgm:prSet/>
      <dgm:spPr/>
      <dgm:t>
        <a:bodyPr/>
        <a:lstStyle/>
        <a:p>
          <a:endParaRPr lang="hr-HR" sz="2800"/>
        </a:p>
      </dgm:t>
    </dgm:pt>
    <dgm:pt modelId="{35919759-7B80-43DD-AE5E-C549B72C6CBE}">
      <dgm:prSet custT="1"/>
      <dgm:spPr/>
      <dgm:t>
        <a:bodyPr/>
        <a:lstStyle/>
        <a:p>
          <a:r>
            <a:rPr lang="hr-HR" sz="2400" dirty="0" smtClean="0"/>
            <a:t>Trgovanje na međunarodnom tržištu</a:t>
          </a:r>
          <a:endParaRPr lang="hr-HR" sz="2400" dirty="0"/>
        </a:p>
      </dgm:t>
    </dgm:pt>
    <dgm:pt modelId="{3AF7CD30-FFB2-4619-AB23-A924C9B353D4}" type="parTrans" cxnId="{35DEF017-1D97-44D8-A1E8-F5C24F539AD9}">
      <dgm:prSet/>
      <dgm:spPr/>
      <dgm:t>
        <a:bodyPr/>
        <a:lstStyle/>
        <a:p>
          <a:endParaRPr lang="hr-HR" sz="2800"/>
        </a:p>
      </dgm:t>
    </dgm:pt>
    <dgm:pt modelId="{9DE67A9B-BDDD-48DC-AA33-FC453709355C}" type="sibTrans" cxnId="{35DEF017-1D97-44D8-A1E8-F5C24F539AD9}">
      <dgm:prSet/>
      <dgm:spPr/>
      <dgm:t>
        <a:bodyPr/>
        <a:lstStyle/>
        <a:p>
          <a:endParaRPr lang="hr-HR" sz="2800"/>
        </a:p>
      </dgm:t>
    </dgm:pt>
    <dgm:pt modelId="{96175BAF-911C-4EF8-9850-01132A01A720}" type="pres">
      <dgm:prSet presAssocID="{8337DF4B-31C4-427D-B347-6BFE5342AC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715F7BD6-3C16-4915-8151-524AD9ADA14B}" type="pres">
      <dgm:prSet presAssocID="{FD43B22E-1B13-4247-A7B6-97426ADCE6E7}" presName="hierRoot1" presStyleCnt="0">
        <dgm:presLayoutVars>
          <dgm:hierBranch val="init"/>
        </dgm:presLayoutVars>
      </dgm:prSet>
      <dgm:spPr/>
    </dgm:pt>
    <dgm:pt modelId="{2A9DB2DD-F19C-42A8-A91A-BCA1D820EA9B}" type="pres">
      <dgm:prSet presAssocID="{FD43B22E-1B13-4247-A7B6-97426ADCE6E7}" presName="rootComposite1" presStyleCnt="0"/>
      <dgm:spPr/>
    </dgm:pt>
    <dgm:pt modelId="{D9B1C729-09F8-42BC-BF5D-D01BD65857E3}" type="pres">
      <dgm:prSet presAssocID="{FD43B22E-1B13-4247-A7B6-97426ADCE6E7}" presName="rootText1" presStyleLbl="node0" presStyleIdx="0" presStyleCnt="1" custScaleX="205328" custScaleY="18827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3242326-B3D8-4D7E-841F-36E1E327C94D}" type="pres">
      <dgm:prSet presAssocID="{FD43B22E-1B13-4247-A7B6-97426ADCE6E7}" presName="rootConnector1" presStyleLbl="node1" presStyleIdx="0" presStyleCnt="0"/>
      <dgm:spPr/>
      <dgm:t>
        <a:bodyPr/>
        <a:lstStyle/>
        <a:p>
          <a:endParaRPr lang="hr-HR"/>
        </a:p>
      </dgm:t>
    </dgm:pt>
    <dgm:pt modelId="{E5012579-5DEF-4CCE-A02B-2C5A3D777E80}" type="pres">
      <dgm:prSet presAssocID="{FD43B22E-1B13-4247-A7B6-97426ADCE6E7}" presName="hierChild2" presStyleCnt="0"/>
      <dgm:spPr/>
    </dgm:pt>
    <dgm:pt modelId="{74BAE9CA-F272-47E2-BAA7-E36E7550DDCA}" type="pres">
      <dgm:prSet presAssocID="{B27D5CF0-8EF1-4A24-9B86-129D02F52501}" presName="Name37" presStyleLbl="parChTrans1D2" presStyleIdx="0" presStyleCnt="2"/>
      <dgm:spPr/>
      <dgm:t>
        <a:bodyPr/>
        <a:lstStyle/>
        <a:p>
          <a:endParaRPr lang="hr-HR"/>
        </a:p>
      </dgm:t>
    </dgm:pt>
    <dgm:pt modelId="{9A40A8DE-866C-45A8-A2DB-2A21D9A91106}" type="pres">
      <dgm:prSet presAssocID="{209F9BAB-0A94-48BE-9E64-1F17EA7D0758}" presName="hierRoot2" presStyleCnt="0">
        <dgm:presLayoutVars>
          <dgm:hierBranch val="init"/>
        </dgm:presLayoutVars>
      </dgm:prSet>
      <dgm:spPr/>
    </dgm:pt>
    <dgm:pt modelId="{FF0B3818-FD08-479C-9D53-1148C9237C21}" type="pres">
      <dgm:prSet presAssocID="{209F9BAB-0A94-48BE-9E64-1F17EA7D0758}" presName="rootComposite" presStyleCnt="0"/>
      <dgm:spPr/>
    </dgm:pt>
    <dgm:pt modelId="{030E6216-05FF-49A5-8513-ED26F3A09D44}" type="pres">
      <dgm:prSet presAssocID="{209F9BAB-0A94-48BE-9E64-1F17EA7D0758}" presName="rootText" presStyleLbl="node2" presStyleIdx="0" presStyleCnt="2" custScaleX="247836" custScaleY="27993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9794A17-C754-422A-A3E7-A0B6F31D12CF}" type="pres">
      <dgm:prSet presAssocID="{209F9BAB-0A94-48BE-9E64-1F17EA7D0758}" presName="rootConnector" presStyleLbl="node2" presStyleIdx="0" presStyleCnt="2"/>
      <dgm:spPr/>
      <dgm:t>
        <a:bodyPr/>
        <a:lstStyle/>
        <a:p>
          <a:endParaRPr lang="hr-HR"/>
        </a:p>
      </dgm:t>
    </dgm:pt>
    <dgm:pt modelId="{265B3B3B-7F65-40E1-8EBD-F19D41771384}" type="pres">
      <dgm:prSet presAssocID="{209F9BAB-0A94-48BE-9E64-1F17EA7D0758}" presName="hierChild4" presStyleCnt="0"/>
      <dgm:spPr/>
    </dgm:pt>
    <dgm:pt modelId="{C72CFD41-D57C-4007-ADD1-BFA863519C6E}" type="pres">
      <dgm:prSet presAssocID="{0BE6137D-CBE6-4A05-ADC8-093CD39796A0}" presName="Name37" presStyleLbl="parChTrans1D3" presStyleIdx="0" presStyleCnt="3"/>
      <dgm:spPr/>
      <dgm:t>
        <a:bodyPr/>
        <a:lstStyle/>
        <a:p>
          <a:endParaRPr lang="hr-HR"/>
        </a:p>
      </dgm:t>
    </dgm:pt>
    <dgm:pt modelId="{7BF8C6EA-F67F-4904-9B99-1AB4F6551436}" type="pres">
      <dgm:prSet presAssocID="{06790D2D-C1AB-4334-818F-37271E001BBD}" presName="hierRoot2" presStyleCnt="0">
        <dgm:presLayoutVars>
          <dgm:hierBranch val="init"/>
        </dgm:presLayoutVars>
      </dgm:prSet>
      <dgm:spPr/>
    </dgm:pt>
    <dgm:pt modelId="{CB174ABA-5B91-431E-A742-0DEA1D9D0E62}" type="pres">
      <dgm:prSet presAssocID="{06790D2D-C1AB-4334-818F-37271E001BBD}" presName="rootComposite" presStyleCnt="0"/>
      <dgm:spPr/>
    </dgm:pt>
    <dgm:pt modelId="{A1A71341-764A-42C3-99C8-B508313F3DFF}" type="pres">
      <dgm:prSet presAssocID="{06790D2D-C1AB-4334-818F-37271E001BBD}" presName="rootText" presStyleLbl="node3" presStyleIdx="0" presStyleCnt="3" custScaleX="205328" custScaleY="302062" custLinFactY="25227" custLinFactNeighborX="-14406" custLinFactNeighborY="100000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898DA38-453D-4010-A473-E64AD6C5C10F}" type="pres">
      <dgm:prSet presAssocID="{06790D2D-C1AB-4334-818F-37271E001BBD}" presName="rootConnector" presStyleLbl="node3" presStyleIdx="0" presStyleCnt="3"/>
      <dgm:spPr/>
      <dgm:t>
        <a:bodyPr/>
        <a:lstStyle/>
        <a:p>
          <a:endParaRPr lang="hr-HR"/>
        </a:p>
      </dgm:t>
    </dgm:pt>
    <dgm:pt modelId="{A9C04417-14CF-40B8-A22A-C69059019420}" type="pres">
      <dgm:prSet presAssocID="{06790D2D-C1AB-4334-818F-37271E001BBD}" presName="hierChild4" presStyleCnt="0"/>
      <dgm:spPr/>
    </dgm:pt>
    <dgm:pt modelId="{6351E12C-1DD5-463C-AE00-6D13E7E43A0E}" type="pres">
      <dgm:prSet presAssocID="{06790D2D-C1AB-4334-818F-37271E001BBD}" presName="hierChild5" presStyleCnt="0"/>
      <dgm:spPr/>
    </dgm:pt>
    <dgm:pt modelId="{3A1181B4-730C-4061-8390-E723FA6CC571}" type="pres">
      <dgm:prSet presAssocID="{680C9D33-5D8B-40CA-9687-99266808C91B}" presName="Name37" presStyleLbl="parChTrans1D3" presStyleIdx="1" presStyleCnt="3"/>
      <dgm:spPr/>
      <dgm:t>
        <a:bodyPr/>
        <a:lstStyle/>
        <a:p>
          <a:endParaRPr lang="hr-HR"/>
        </a:p>
      </dgm:t>
    </dgm:pt>
    <dgm:pt modelId="{B2650605-5CDC-4A86-94AB-EE8663ED1927}" type="pres">
      <dgm:prSet presAssocID="{C7523298-7BB8-4B89-9058-640B6A2C7F69}" presName="hierRoot2" presStyleCnt="0">
        <dgm:presLayoutVars>
          <dgm:hierBranch val="init"/>
        </dgm:presLayoutVars>
      </dgm:prSet>
      <dgm:spPr/>
    </dgm:pt>
    <dgm:pt modelId="{A0DC7458-F3E0-4ABB-A224-328FE0F50089}" type="pres">
      <dgm:prSet presAssocID="{C7523298-7BB8-4B89-9058-640B6A2C7F69}" presName="rootComposite" presStyleCnt="0"/>
      <dgm:spPr/>
    </dgm:pt>
    <dgm:pt modelId="{AAFC0BB6-9B6B-4741-A55B-2825307725A4}" type="pres">
      <dgm:prSet presAssocID="{C7523298-7BB8-4B89-9058-640B6A2C7F69}" presName="rootText" presStyleLbl="node3" presStyleIdx="1" presStyleCnt="3" custScaleX="205328" custScaleY="286012" custLinFactX="-100000" custLinFactNeighborX="-157794" custLinFactNeighborY="-3951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58F0637-A476-4B20-9FD6-223647FB16A2}" type="pres">
      <dgm:prSet presAssocID="{C7523298-7BB8-4B89-9058-640B6A2C7F69}" presName="rootConnector" presStyleLbl="node3" presStyleIdx="1" presStyleCnt="3"/>
      <dgm:spPr/>
      <dgm:t>
        <a:bodyPr/>
        <a:lstStyle/>
        <a:p>
          <a:endParaRPr lang="hr-HR"/>
        </a:p>
      </dgm:t>
    </dgm:pt>
    <dgm:pt modelId="{312FD01F-3C4A-426E-BF64-E9A1D6C65F40}" type="pres">
      <dgm:prSet presAssocID="{C7523298-7BB8-4B89-9058-640B6A2C7F69}" presName="hierChild4" presStyleCnt="0"/>
      <dgm:spPr/>
    </dgm:pt>
    <dgm:pt modelId="{E68EFD6F-8326-4399-BD56-73D96E987A1C}" type="pres">
      <dgm:prSet presAssocID="{C7523298-7BB8-4B89-9058-640B6A2C7F69}" presName="hierChild5" presStyleCnt="0"/>
      <dgm:spPr/>
    </dgm:pt>
    <dgm:pt modelId="{B6A03EAA-AC1B-4B1A-83E3-817511AB593E}" type="pres">
      <dgm:prSet presAssocID="{209F9BAB-0A94-48BE-9E64-1F17EA7D0758}" presName="hierChild5" presStyleCnt="0"/>
      <dgm:spPr/>
    </dgm:pt>
    <dgm:pt modelId="{D0ADE220-AFA9-4AB6-A948-3AB68876C8B7}" type="pres">
      <dgm:prSet presAssocID="{FCA40ED2-0E1E-4408-ADDF-F2A6D328E174}" presName="Name37" presStyleLbl="parChTrans1D2" presStyleIdx="1" presStyleCnt="2"/>
      <dgm:spPr/>
      <dgm:t>
        <a:bodyPr/>
        <a:lstStyle/>
        <a:p>
          <a:endParaRPr lang="hr-HR"/>
        </a:p>
      </dgm:t>
    </dgm:pt>
    <dgm:pt modelId="{48864A14-6026-4EF7-BF09-964C7C11ACC2}" type="pres">
      <dgm:prSet presAssocID="{BCF0571A-6B12-4554-99FE-2DB8F1E3A95C}" presName="hierRoot2" presStyleCnt="0">
        <dgm:presLayoutVars>
          <dgm:hierBranch val="init"/>
        </dgm:presLayoutVars>
      </dgm:prSet>
      <dgm:spPr/>
    </dgm:pt>
    <dgm:pt modelId="{437DE64F-6D43-4A35-9F3D-44FA340D0AAA}" type="pres">
      <dgm:prSet presAssocID="{BCF0571A-6B12-4554-99FE-2DB8F1E3A95C}" presName="rootComposite" presStyleCnt="0"/>
      <dgm:spPr/>
    </dgm:pt>
    <dgm:pt modelId="{D569A75A-12AD-48F9-8696-C1A2AE62F407}" type="pres">
      <dgm:prSet presAssocID="{BCF0571A-6B12-4554-99FE-2DB8F1E3A95C}" presName="rootText" presStyleLbl="node2" presStyleIdx="1" presStyleCnt="2" custScaleX="257613" custScaleY="27059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566D4E5-EFB1-46E3-83C9-0D5A81D404A1}" type="pres">
      <dgm:prSet presAssocID="{BCF0571A-6B12-4554-99FE-2DB8F1E3A95C}" presName="rootConnector" presStyleLbl="node2" presStyleIdx="1" presStyleCnt="2"/>
      <dgm:spPr/>
      <dgm:t>
        <a:bodyPr/>
        <a:lstStyle/>
        <a:p>
          <a:endParaRPr lang="hr-HR"/>
        </a:p>
      </dgm:t>
    </dgm:pt>
    <dgm:pt modelId="{39788549-247D-4CE2-B2D7-F3B2431A4AFF}" type="pres">
      <dgm:prSet presAssocID="{BCF0571A-6B12-4554-99FE-2DB8F1E3A95C}" presName="hierChild4" presStyleCnt="0"/>
      <dgm:spPr/>
    </dgm:pt>
    <dgm:pt modelId="{B7E46EB7-2E3D-4ED0-8198-A771ADD85A92}" type="pres">
      <dgm:prSet presAssocID="{3AF7CD30-FFB2-4619-AB23-A924C9B353D4}" presName="Name37" presStyleLbl="parChTrans1D3" presStyleIdx="2" presStyleCnt="3"/>
      <dgm:spPr/>
      <dgm:t>
        <a:bodyPr/>
        <a:lstStyle/>
        <a:p>
          <a:endParaRPr lang="hr-HR"/>
        </a:p>
      </dgm:t>
    </dgm:pt>
    <dgm:pt modelId="{6B9FB6F6-F0F3-41DF-9032-B954D94257D7}" type="pres">
      <dgm:prSet presAssocID="{35919759-7B80-43DD-AE5E-C549B72C6CBE}" presName="hierRoot2" presStyleCnt="0">
        <dgm:presLayoutVars>
          <dgm:hierBranch val="init"/>
        </dgm:presLayoutVars>
      </dgm:prSet>
      <dgm:spPr/>
    </dgm:pt>
    <dgm:pt modelId="{A33E1999-A9B5-4779-BE84-51FB70FADFAF}" type="pres">
      <dgm:prSet presAssocID="{35919759-7B80-43DD-AE5E-C549B72C6CBE}" presName="rootComposite" presStyleCnt="0"/>
      <dgm:spPr/>
    </dgm:pt>
    <dgm:pt modelId="{9496F682-731D-4F1E-96F6-C0B8CA481252}" type="pres">
      <dgm:prSet presAssocID="{35919759-7B80-43DD-AE5E-C549B72C6CBE}" presName="rootText" presStyleLbl="node3" presStyleIdx="2" presStyleCnt="3" custScaleX="314593" custScaleY="290985" custLinFactY="100000" custLinFactNeighborX="-21206" custLinFactNeighborY="14662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2BC3BC9-4A70-4668-A2DF-140747F10016}" type="pres">
      <dgm:prSet presAssocID="{35919759-7B80-43DD-AE5E-C549B72C6CBE}" presName="rootConnector" presStyleLbl="node3" presStyleIdx="2" presStyleCnt="3"/>
      <dgm:spPr/>
      <dgm:t>
        <a:bodyPr/>
        <a:lstStyle/>
        <a:p>
          <a:endParaRPr lang="hr-HR"/>
        </a:p>
      </dgm:t>
    </dgm:pt>
    <dgm:pt modelId="{22ED00D1-905F-480E-872F-7052F4C06B54}" type="pres">
      <dgm:prSet presAssocID="{35919759-7B80-43DD-AE5E-C549B72C6CBE}" presName="hierChild4" presStyleCnt="0"/>
      <dgm:spPr/>
    </dgm:pt>
    <dgm:pt modelId="{D77D6A42-7D75-4771-9DD2-7606A2B3465D}" type="pres">
      <dgm:prSet presAssocID="{35919759-7B80-43DD-AE5E-C549B72C6CBE}" presName="hierChild5" presStyleCnt="0"/>
      <dgm:spPr/>
    </dgm:pt>
    <dgm:pt modelId="{A7C6B98E-684B-4A04-A269-2E401A85FF13}" type="pres">
      <dgm:prSet presAssocID="{BCF0571A-6B12-4554-99FE-2DB8F1E3A95C}" presName="hierChild5" presStyleCnt="0"/>
      <dgm:spPr/>
    </dgm:pt>
    <dgm:pt modelId="{1228A0B7-EA09-4D6B-8A34-35EF48F7F594}" type="pres">
      <dgm:prSet presAssocID="{FD43B22E-1B13-4247-A7B6-97426ADCE6E7}" presName="hierChild3" presStyleCnt="0"/>
      <dgm:spPr/>
    </dgm:pt>
  </dgm:ptLst>
  <dgm:cxnLst>
    <dgm:cxn modelId="{486C8652-75DF-4271-86CC-5274A7EA80FE}" type="presOf" srcId="{C7523298-7BB8-4B89-9058-640B6A2C7F69}" destId="{E58F0637-A476-4B20-9FD6-223647FB16A2}" srcOrd="1" destOrd="0" presId="urn:microsoft.com/office/officeart/2005/8/layout/orgChart1"/>
    <dgm:cxn modelId="{43E8CA0E-6958-4CBA-963A-0F6535CB8208}" type="presOf" srcId="{680C9D33-5D8B-40CA-9687-99266808C91B}" destId="{3A1181B4-730C-4061-8390-E723FA6CC571}" srcOrd="0" destOrd="0" presId="urn:microsoft.com/office/officeart/2005/8/layout/orgChart1"/>
    <dgm:cxn modelId="{FBE1D5A8-437F-4EB1-AC8C-B2895290A868}" type="presOf" srcId="{35919759-7B80-43DD-AE5E-C549B72C6CBE}" destId="{02BC3BC9-4A70-4668-A2DF-140747F10016}" srcOrd="1" destOrd="0" presId="urn:microsoft.com/office/officeart/2005/8/layout/orgChart1"/>
    <dgm:cxn modelId="{41F29143-9D60-4A09-8B97-890C4CD07209}" srcId="{FD43B22E-1B13-4247-A7B6-97426ADCE6E7}" destId="{209F9BAB-0A94-48BE-9E64-1F17EA7D0758}" srcOrd="0" destOrd="0" parTransId="{B27D5CF0-8EF1-4A24-9B86-129D02F52501}" sibTransId="{4D1E0548-FA09-4D19-A498-F641BD334A05}"/>
    <dgm:cxn modelId="{0AF81665-C20A-4042-9B3C-83B2F26E0CEC}" type="presOf" srcId="{FD43B22E-1B13-4247-A7B6-97426ADCE6E7}" destId="{C3242326-B3D8-4D7E-841F-36E1E327C94D}" srcOrd="1" destOrd="0" presId="urn:microsoft.com/office/officeart/2005/8/layout/orgChart1"/>
    <dgm:cxn modelId="{6EDE210E-5AE3-48CD-9120-E95B911912BA}" type="presOf" srcId="{06790D2D-C1AB-4334-818F-37271E001BBD}" destId="{A1A71341-764A-42C3-99C8-B508313F3DFF}" srcOrd="0" destOrd="0" presId="urn:microsoft.com/office/officeart/2005/8/layout/orgChart1"/>
    <dgm:cxn modelId="{35DEF017-1D97-44D8-A1E8-F5C24F539AD9}" srcId="{BCF0571A-6B12-4554-99FE-2DB8F1E3A95C}" destId="{35919759-7B80-43DD-AE5E-C549B72C6CBE}" srcOrd="0" destOrd="0" parTransId="{3AF7CD30-FFB2-4619-AB23-A924C9B353D4}" sibTransId="{9DE67A9B-BDDD-48DC-AA33-FC453709355C}"/>
    <dgm:cxn modelId="{1311C1C3-DF08-48A4-8F16-F600332CEE48}" type="presOf" srcId="{209F9BAB-0A94-48BE-9E64-1F17EA7D0758}" destId="{030E6216-05FF-49A5-8513-ED26F3A09D44}" srcOrd="0" destOrd="0" presId="urn:microsoft.com/office/officeart/2005/8/layout/orgChart1"/>
    <dgm:cxn modelId="{4C60CB60-F106-40BE-A2BC-91378384C5A6}" type="presOf" srcId="{BCF0571A-6B12-4554-99FE-2DB8F1E3A95C}" destId="{D569A75A-12AD-48F9-8696-C1A2AE62F407}" srcOrd="0" destOrd="0" presId="urn:microsoft.com/office/officeart/2005/8/layout/orgChart1"/>
    <dgm:cxn modelId="{BE8B8B19-F9BD-4A5D-B254-1434498F7AEB}" type="presOf" srcId="{3AF7CD30-FFB2-4619-AB23-A924C9B353D4}" destId="{B7E46EB7-2E3D-4ED0-8198-A771ADD85A92}" srcOrd="0" destOrd="0" presId="urn:microsoft.com/office/officeart/2005/8/layout/orgChart1"/>
    <dgm:cxn modelId="{00AF46DC-2CEC-4338-9D7D-B4076C7D40C6}" srcId="{209F9BAB-0A94-48BE-9E64-1F17EA7D0758}" destId="{C7523298-7BB8-4B89-9058-640B6A2C7F69}" srcOrd="1" destOrd="0" parTransId="{680C9D33-5D8B-40CA-9687-99266808C91B}" sibTransId="{23AB4A2F-16FD-4F1A-9429-8930F1DE78A2}"/>
    <dgm:cxn modelId="{6FDBCA35-6557-4218-8493-A1269B101E44}" srcId="{FD43B22E-1B13-4247-A7B6-97426ADCE6E7}" destId="{BCF0571A-6B12-4554-99FE-2DB8F1E3A95C}" srcOrd="1" destOrd="0" parTransId="{FCA40ED2-0E1E-4408-ADDF-F2A6D328E174}" sibTransId="{A38381E3-245C-4C7D-B59B-8BCADA72EAAD}"/>
    <dgm:cxn modelId="{DF652DCC-C072-4818-B758-0D25F649C3B7}" srcId="{8337DF4B-31C4-427D-B347-6BFE5342AC6D}" destId="{FD43B22E-1B13-4247-A7B6-97426ADCE6E7}" srcOrd="0" destOrd="0" parTransId="{63108B66-9A67-49D0-8C07-844B77BEB4D8}" sibTransId="{AD9E7C85-C5FD-4B22-8DD4-8415D82E66D4}"/>
    <dgm:cxn modelId="{0F318E56-ADF8-468D-B8F9-621CF90F43C1}" type="presOf" srcId="{FD43B22E-1B13-4247-A7B6-97426ADCE6E7}" destId="{D9B1C729-09F8-42BC-BF5D-D01BD65857E3}" srcOrd="0" destOrd="0" presId="urn:microsoft.com/office/officeart/2005/8/layout/orgChart1"/>
    <dgm:cxn modelId="{CC2881E9-085D-4638-BBE6-AC769A47AD48}" type="presOf" srcId="{BCF0571A-6B12-4554-99FE-2DB8F1E3A95C}" destId="{9566D4E5-EFB1-46E3-83C9-0D5A81D404A1}" srcOrd="1" destOrd="0" presId="urn:microsoft.com/office/officeart/2005/8/layout/orgChart1"/>
    <dgm:cxn modelId="{94DBA34E-DB08-49A2-814D-DCFA9391F4D3}" type="presOf" srcId="{8337DF4B-31C4-427D-B347-6BFE5342AC6D}" destId="{96175BAF-911C-4EF8-9850-01132A01A720}" srcOrd="0" destOrd="0" presId="urn:microsoft.com/office/officeart/2005/8/layout/orgChart1"/>
    <dgm:cxn modelId="{23ECF756-F91C-497F-8199-AE4093753FCC}" type="presOf" srcId="{C7523298-7BB8-4B89-9058-640B6A2C7F69}" destId="{AAFC0BB6-9B6B-4741-A55B-2825307725A4}" srcOrd="0" destOrd="0" presId="urn:microsoft.com/office/officeart/2005/8/layout/orgChart1"/>
    <dgm:cxn modelId="{C7FCBB26-31F4-4E1E-A0D8-0C09E109B2D2}" type="presOf" srcId="{B27D5CF0-8EF1-4A24-9B86-129D02F52501}" destId="{74BAE9CA-F272-47E2-BAA7-E36E7550DDCA}" srcOrd="0" destOrd="0" presId="urn:microsoft.com/office/officeart/2005/8/layout/orgChart1"/>
    <dgm:cxn modelId="{D769915D-28C9-4F18-AA62-D3773247E454}" type="presOf" srcId="{35919759-7B80-43DD-AE5E-C549B72C6CBE}" destId="{9496F682-731D-4F1E-96F6-C0B8CA481252}" srcOrd="0" destOrd="0" presId="urn:microsoft.com/office/officeart/2005/8/layout/orgChart1"/>
    <dgm:cxn modelId="{578A71C0-FE7D-43D7-8883-63439F43D49C}" type="presOf" srcId="{209F9BAB-0A94-48BE-9E64-1F17EA7D0758}" destId="{D9794A17-C754-422A-A3E7-A0B6F31D12CF}" srcOrd="1" destOrd="0" presId="urn:microsoft.com/office/officeart/2005/8/layout/orgChart1"/>
    <dgm:cxn modelId="{C8AD3ADF-31DA-49C5-8FD5-B615FEFB2DBE}" srcId="{209F9BAB-0A94-48BE-9E64-1F17EA7D0758}" destId="{06790D2D-C1AB-4334-818F-37271E001BBD}" srcOrd="0" destOrd="0" parTransId="{0BE6137D-CBE6-4A05-ADC8-093CD39796A0}" sibTransId="{E8A3B89A-75F6-4775-8467-96C846390197}"/>
    <dgm:cxn modelId="{85967E3C-F243-456C-9153-800EC30EF068}" type="presOf" srcId="{06790D2D-C1AB-4334-818F-37271E001BBD}" destId="{5898DA38-453D-4010-A473-E64AD6C5C10F}" srcOrd="1" destOrd="0" presId="urn:microsoft.com/office/officeart/2005/8/layout/orgChart1"/>
    <dgm:cxn modelId="{860F9AF7-9F0D-495C-B19B-E348594B1D7D}" type="presOf" srcId="{0BE6137D-CBE6-4A05-ADC8-093CD39796A0}" destId="{C72CFD41-D57C-4007-ADD1-BFA863519C6E}" srcOrd="0" destOrd="0" presId="urn:microsoft.com/office/officeart/2005/8/layout/orgChart1"/>
    <dgm:cxn modelId="{5B192A8B-02D3-459A-897A-34F28CDC348E}" type="presOf" srcId="{FCA40ED2-0E1E-4408-ADDF-F2A6D328E174}" destId="{D0ADE220-AFA9-4AB6-A948-3AB68876C8B7}" srcOrd="0" destOrd="0" presId="urn:microsoft.com/office/officeart/2005/8/layout/orgChart1"/>
    <dgm:cxn modelId="{73D4CB66-8EC4-4CF1-ABE9-D05464E2489C}" type="presParOf" srcId="{96175BAF-911C-4EF8-9850-01132A01A720}" destId="{715F7BD6-3C16-4915-8151-524AD9ADA14B}" srcOrd="0" destOrd="0" presId="urn:microsoft.com/office/officeart/2005/8/layout/orgChart1"/>
    <dgm:cxn modelId="{BEEEE22F-19D2-4FE6-BBA9-7E629119D5A4}" type="presParOf" srcId="{715F7BD6-3C16-4915-8151-524AD9ADA14B}" destId="{2A9DB2DD-F19C-42A8-A91A-BCA1D820EA9B}" srcOrd="0" destOrd="0" presId="urn:microsoft.com/office/officeart/2005/8/layout/orgChart1"/>
    <dgm:cxn modelId="{A38AF840-1D4B-4E5F-91B4-22D736F946DF}" type="presParOf" srcId="{2A9DB2DD-F19C-42A8-A91A-BCA1D820EA9B}" destId="{D9B1C729-09F8-42BC-BF5D-D01BD65857E3}" srcOrd="0" destOrd="0" presId="urn:microsoft.com/office/officeart/2005/8/layout/orgChart1"/>
    <dgm:cxn modelId="{655E3D5F-0984-41A8-B2F3-7CE9A695C27B}" type="presParOf" srcId="{2A9DB2DD-F19C-42A8-A91A-BCA1D820EA9B}" destId="{C3242326-B3D8-4D7E-841F-36E1E327C94D}" srcOrd="1" destOrd="0" presId="urn:microsoft.com/office/officeart/2005/8/layout/orgChart1"/>
    <dgm:cxn modelId="{6AE4E1B0-0053-4F7B-A6BF-01AFDF6964E0}" type="presParOf" srcId="{715F7BD6-3C16-4915-8151-524AD9ADA14B}" destId="{E5012579-5DEF-4CCE-A02B-2C5A3D777E80}" srcOrd="1" destOrd="0" presId="urn:microsoft.com/office/officeart/2005/8/layout/orgChart1"/>
    <dgm:cxn modelId="{408D24F8-63D8-4B40-A8DF-3A5FBA50ED6B}" type="presParOf" srcId="{E5012579-5DEF-4CCE-A02B-2C5A3D777E80}" destId="{74BAE9CA-F272-47E2-BAA7-E36E7550DDCA}" srcOrd="0" destOrd="0" presId="urn:microsoft.com/office/officeart/2005/8/layout/orgChart1"/>
    <dgm:cxn modelId="{521394F7-7CCD-49BE-90C8-4453E388D45F}" type="presParOf" srcId="{E5012579-5DEF-4CCE-A02B-2C5A3D777E80}" destId="{9A40A8DE-866C-45A8-A2DB-2A21D9A91106}" srcOrd="1" destOrd="0" presId="urn:microsoft.com/office/officeart/2005/8/layout/orgChart1"/>
    <dgm:cxn modelId="{4FF6A2D7-B679-452A-A422-D8B929A15041}" type="presParOf" srcId="{9A40A8DE-866C-45A8-A2DB-2A21D9A91106}" destId="{FF0B3818-FD08-479C-9D53-1148C9237C21}" srcOrd="0" destOrd="0" presId="urn:microsoft.com/office/officeart/2005/8/layout/orgChart1"/>
    <dgm:cxn modelId="{A761235A-5646-4580-907C-30A25E9EF6C3}" type="presParOf" srcId="{FF0B3818-FD08-479C-9D53-1148C9237C21}" destId="{030E6216-05FF-49A5-8513-ED26F3A09D44}" srcOrd="0" destOrd="0" presId="urn:microsoft.com/office/officeart/2005/8/layout/orgChart1"/>
    <dgm:cxn modelId="{8D918A8E-6322-4F0B-B8D2-3D0FCDB417E2}" type="presParOf" srcId="{FF0B3818-FD08-479C-9D53-1148C9237C21}" destId="{D9794A17-C754-422A-A3E7-A0B6F31D12CF}" srcOrd="1" destOrd="0" presId="urn:microsoft.com/office/officeart/2005/8/layout/orgChart1"/>
    <dgm:cxn modelId="{5B626891-6A00-4851-A79E-C8BC5E7413D7}" type="presParOf" srcId="{9A40A8DE-866C-45A8-A2DB-2A21D9A91106}" destId="{265B3B3B-7F65-40E1-8EBD-F19D41771384}" srcOrd="1" destOrd="0" presId="urn:microsoft.com/office/officeart/2005/8/layout/orgChart1"/>
    <dgm:cxn modelId="{98B59007-292A-499C-9114-0B32C26D8029}" type="presParOf" srcId="{265B3B3B-7F65-40E1-8EBD-F19D41771384}" destId="{C72CFD41-D57C-4007-ADD1-BFA863519C6E}" srcOrd="0" destOrd="0" presId="urn:microsoft.com/office/officeart/2005/8/layout/orgChart1"/>
    <dgm:cxn modelId="{C2E6C748-A6B5-4B4D-A338-BB6515718EC5}" type="presParOf" srcId="{265B3B3B-7F65-40E1-8EBD-F19D41771384}" destId="{7BF8C6EA-F67F-4904-9B99-1AB4F6551436}" srcOrd="1" destOrd="0" presId="urn:microsoft.com/office/officeart/2005/8/layout/orgChart1"/>
    <dgm:cxn modelId="{F0720827-CE3B-40EA-AE2D-372C9E92A90E}" type="presParOf" srcId="{7BF8C6EA-F67F-4904-9B99-1AB4F6551436}" destId="{CB174ABA-5B91-431E-A742-0DEA1D9D0E62}" srcOrd="0" destOrd="0" presId="urn:microsoft.com/office/officeart/2005/8/layout/orgChart1"/>
    <dgm:cxn modelId="{1C4452C4-0293-43B3-8C8C-BA0B71C49CCA}" type="presParOf" srcId="{CB174ABA-5B91-431E-A742-0DEA1D9D0E62}" destId="{A1A71341-764A-42C3-99C8-B508313F3DFF}" srcOrd="0" destOrd="0" presId="urn:microsoft.com/office/officeart/2005/8/layout/orgChart1"/>
    <dgm:cxn modelId="{D0F431F9-7C64-40BD-97A8-8FD66371DCFC}" type="presParOf" srcId="{CB174ABA-5B91-431E-A742-0DEA1D9D0E62}" destId="{5898DA38-453D-4010-A473-E64AD6C5C10F}" srcOrd="1" destOrd="0" presId="urn:microsoft.com/office/officeart/2005/8/layout/orgChart1"/>
    <dgm:cxn modelId="{0C33A795-937E-4CAC-AD4C-264472D942A7}" type="presParOf" srcId="{7BF8C6EA-F67F-4904-9B99-1AB4F6551436}" destId="{A9C04417-14CF-40B8-A22A-C69059019420}" srcOrd="1" destOrd="0" presId="urn:microsoft.com/office/officeart/2005/8/layout/orgChart1"/>
    <dgm:cxn modelId="{D2572B57-1630-4AC8-82FD-E0A2FC2D66C2}" type="presParOf" srcId="{7BF8C6EA-F67F-4904-9B99-1AB4F6551436}" destId="{6351E12C-1DD5-463C-AE00-6D13E7E43A0E}" srcOrd="2" destOrd="0" presId="urn:microsoft.com/office/officeart/2005/8/layout/orgChart1"/>
    <dgm:cxn modelId="{E21A38B4-97DB-43D1-BF30-D05A8B703E65}" type="presParOf" srcId="{265B3B3B-7F65-40E1-8EBD-F19D41771384}" destId="{3A1181B4-730C-4061-8390-E723FA6CC571}" srcOrd="2" destOrd="0" presId="urn:microsoft.com/office/officeart/2005/8/layout/orgChart1"/>
    <dgm:cxn modelId="{ED69028F-3B4A-416B-B83B-36E3FB37EB2E}" type="presParOf" srcId="{265B3B3B-7F65-40E1-8EBD-F19D41771384}" destId="{B2650605-5CDC-4A86-94AB-EE8663ED1927}" srcOrd="3" destOrd="0" presId="urn:microsoft.com/office/officeart/2005/8/layout/orgChart1"/>
    <dgm:cxn modelId="{05092B31-29D0-4640-8ED9-34163DA3D593}" type="presParOf" srcId="{B2650605-5CDC-4A86-94AB-EE8663ED1927}" destId="{A0DC7458-F3E0-4ABB-A224-328FE0F50089}" srcOrd="0" destOrd="0" presId="urn:microsoft.com/office/officeart/2005/8/layout/orgChart1"/>
    <dgm:cxn modelId="{525B1203-3E1B-4F03-A4B2-C072BC8D8CA7}" type="presParOf" srcId="{A0DC7458-F3E0-4ABB-A224-328FE0F50089}" destId="{AAFC0BB6-9B6B-4741-A55B-2825307725A4}" srcOrd="0" destOrd="0" presId="urn:microsoft.com/office/officeart/2005/8/layout/orgChart1"/>
    <dgm:cxn modelId="{6DB62284-C2D5-47EF-AA57-17F5AEF2460D}" type="presParOf" srcId="{A0DC7458-F3E0-4ABB-A224-328FE0F50089}" destId="{E58F0637-A476-4B20-9FD6-223647FB16A2}" srcOrd="1" destOrd="0" presId="urn:microsoft.com/office/officeart/2005/8/layout/orgChart1"/>
    <dgm:cxn modelId="{A15EA07D-77D2-4B48-A774-EB7685B8C5E6}" type="presParOf" srcId="{B2650605-5CDC-4A86-94AB-EE8663ED1927}" destId="{312FD01F-3C4A-426E-BF64-E9A1D6C65F40}" srcOrd="1" destOrd="0" presId="urn:microsoft.com/office/officeart/2005/8/layout/orgChart1"/>
    <dgm:cxn modelId="{708110B1-0449-44A3-9D87-1D013E9C270F}" type="presParOf" srcId="{B2650605-5CDC-4A86-94AB-EE8663ED1927}" destId="{E68EFD6F-8326-4399-BD56-73D96E987A1C}" srcOrd="2" destOrd="0" presId="urn:microsoft.com/office/officeart/2005/8/layout/orgChart1"/>
    <dgm:cxn modelId="{E2688DAD-3830-4784-9944-788A324B82B8}" type="presParOf" srcId="{9A40A8DE-866C-45A8-A2DB-2A21D9A91106}" destId="{B6A03EAA-AC1B-4B1A-83E3-817511AB593E}" srcOrd="2" destOrd="0" presId="urn:microsoft.com/office/officeart/2005/8/layout/orgChart1"/>
    <dgm:cxn modelId="{965A933C-D97A-4726-BC54-56BB52490768}" type="presParOf" srcId="{E5012579-5DEF-4CCE-A02B-2C5A3D777E80}" destId="{D0ADE220-AFA9-4AB6-A948-3AB68876C8B7}" srcOrd="2" destOrd="0" presId="urn:microsoft.com/office/officeart/2005/8/layout/orgChart1"/>
    <dgm:cxn modelId="{C29C26E1-FA16-45B9-A78A-BDDF77892FD0}" type="presParOf" srcId="{E5012579-5DEF-4CCE-A02B-2C5A3D777E80}" destId="{48864A14-6026-4EF7-BF09-964C7C11ACC2}" srcOrd="3" destOrd="0" presId="urn:microsoft.com/office/officeart/2005/8/layout/orgChart1"/>
    <dgm:cxn modelId="{EE0D5611-8692-4372-9720-5A4945553E9F}" type="presParOf" srcId="{48864A14-6026-4EF7-BF09-964C7C11ACC2}" destId="{437DE64F-6D43-4A35-9F3D-44FA340D0AAA}" srcOrd="0" destOrd="0" presId="urn:microsoft.com/office/officeart/2005/8/layout/orgChart1"/>
    <dgm:cxn modelId="{7C0BA765-302C-483D-B337-F29EA5748EDF}" type="presParOf" srcId="{437DE64F-6D43-4A35-9F3D-44FA340D0AAA}" destId="{D569A75A-12AD-48F9-8696-C1A2AE62F407}" srcOrd="0" destOrd="0" presId="urn:microsoft.com/office/officeart/2005/8/layout/orgChart1"/>
    <dgm:cxn modelId="{E42F3D73-CE2D-463C-B88A-41378C7A82C3}" type="presParOf" srcId="{437DE64F-6D43-4A35-9F3D-44FA340D0AAA}" destId="{9566D4E5-EFB1-46E3-83C9-0D5A81D404A1}" srcOrd="1" destOrd="0" presId="urn:microsoft.com/office/officeart/2005/8/layout/orgChart1"/>
    <dgm:cxn modelId="{92E715A6-EFA8-4E8D-8338-DB2530D29E36}" type="presParOf" srcId="{48864A14-6026-4EF7-BF09-964C7C11ACC2}" destId="{39788549-247D-4CE2-B2D7-F3B2431A4AFF}" srcOrd="1" destOrd="0" presId="urn:microsoft.com/office/officeart/2005/8/layout/orgChart1"/>
    <dgm:cxn modelId="{CBB5DBCA-241A-4305-BC6E-B1F93C068117}" type="presParOf" srcId="{39788549-247D-4CE2-B2D7-F3B2431A4AFF}" destId="{B7E46EB7-2E3D-4ED0-8198-A771ADD85A92}" srcOrd="0" destOrd="0" presId="urn:microsoft.com/office/officeart/2005/8/layout/orgChart1"/>
    <dgm:cxn modelId="{F44B8AE7-23FA-4604-83E6-046603D37BD0}" type="presParOf" srcId="{39788549-247D-4CE2-B2D7-F3B2431A4AFF}" destId="{6B9FB6F6-F0F3-41DF-9032-B954D94257D7}" srcOrd="1" destOrd="0" presId="urn:microsoft.com/office/officeart/2005/8/layout/orgChart1"/>
    <dgm:cxn modelId="{E3687B32-6A03-491F-B632-B3A47A2581D8}" type="presParOf" srcId="{6B9FB6F6-F0F3-41DF-9032-B954D94257D7}" destId="{A33E1999-A9B5-4779-BE84-51FB70FADFAF}" srcOrd="0" destOrd="0" presId="urn:microsoft.com/office/officeart/2005/8/layout/orgChart1"/>
    <dgm:cxn modelId="{C696C980-D9D9-4D4E-A0CD-9B5B647A5523}" type="presParOf" srcId="{A33E1999-A9B5-4779-BE84-51FB70FADFAF}" destId="{9496F682-731D-4F1E-96F6-C0B8CA481252}" srcOrd="0" destOrd="0" presId="urn:microsoft.com/office/officeart/2005/8/layout/orgChart1"/>
    <dgm:cxn modelId="{2A0B9C72-AABE-4E66-B03C-FC34D8C55BDA}" type="presParOf" srcId="{A33E1999-A9B5-4779-BE84-51FB70FADFAF}" destId="{02BC3BC9-4A70-4668-A2DF-140747F10016}" srcOrd="1" destOrd="0" presId="urn:microsoft.com/office/officeart/2005/8/layout/orgChart1"/>
    <dgm:cxn modelId="{A9FED660-C8DD-4F1D-974A-10F3F4BDA017}" type="presParOf" srcId="{6B9FB6F6-F0F3-41DF-9032-B954D94257D7}" destId="{22ED00D1-905F-480E-872F-7052F4C06B54}" srcOrd="1" destOrd="0" presId="urn:microsoft.com/office/officeart/2005/8/layout/orgChart1"/>
    <dgm:cxn modelId="{C8D720AD-B23B-44BF-A99A-0767679D99BB}" type="presParOf" srcId="{6B9FB6F6-F0F3-41DF-9032-B954D94257D7}" destId="{D77D6A42-7D75-4771-9DD2-7606A2B3465D}" srcOrd="2" destOrd="0" presId="urn:microsoft.com/office/officeart/2005/8/layout/orgChart1"/>
    <dgm:cxn modelId="{76D449B3-F3C7-4B7A-81ED-C63CD7B87632}" type="presParOf" srcId="{48864A14-6026-4EF7-BF09-964C7C11ACC2}" destId="{A7C6B98E-684B-4A04-A269-2E401A85FF13}" srcOrd="2" destOrd="0" presId="urn:microsoft.com/office/officeart/2005/8/layout/orgChart1"/>
    <dgm:cxn modelId="{E669CB5B-0970-49E2-A2AB-DD960AAD0DF4}" type="presParOf" srcId="{715F7BD6-3C16-4915-8151-524AD9ADA14B}" destId="{1228A0B7-EA09-4D6B-8A34-35EF48F7F59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8C2FE6-DE41-43E2-B590-C6988F70E587}">
      <dsp:nvSpPr>
        <dsp:cNvPr id="0" name=""/>
        <dsp:cNvSpPr/>
      </dsp:nvSpPr>
      <dsp:spPr>
        <a:xfrm>
          <a:off x="4482244" y="789596"/>
          <a:ext cx="3535348" cy="306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93"/>
              </a:lnTo>
              <a:lnTo>
                <a:pt x="3535348" y="153393"/>
              </a:lnTo>
              <a:lnTo>
                <a:pt x="3535348" y="3067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2115E-52D8-43EC-9A48-F3A85A2F14F5}">
      <dsp:nvSpPr>
        <dsp:cNvPr id="0" name=""/>
        <dsp:cNvSpPr/>
      </dsp:nvSpPr>
      <dsp:spPr>
        <a:xfrm>
          <a:off x="4482244" y="789596"/>
          <a:ext cx="1553683" cy="306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93"/>
              </a:lnTo>
              <a:lnTo>
                <a:pt x="1553683" y="153393"/>
              </a:lnTo>
              <a:lnTo>
                <a:pt x="1553683" y="3067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DA6AF-821D-4E80-BE6F-71EF989339C1}">
      <dsp:nvSpPr>
        <dsp:cNvPr id="0" name=""/>
        <dsp:cNvSpPr/>
      </dsp:nvSpPr>
      <dsp:spPr>
        <a:xfrm>
          <a:off x="4268253" y="789596"/>
          <a:ext cx="213990" cy="306786"/>
        </a:xfrm>
        <a:custGeom>
          <a:avLst/>
          <a:gdLst/>
          <a:ahLst/>
          <a:cxnLst/>
          <a:rect l="0" t="0" r="0" b="0"/>
          <a:pathLst>
            <a:path>
              <a:moveTo>
                <a:pt x="213990" y="0"/>
              </a:moveTo>
              <a:lnTo>
                <a:pt x="213990" y="153393"/>
              </a:lnTo>
              <a:lnTo>
                <a:pt x="0" y="153393"/>
              </a:lnTo>
              <a:lnTo>
                <a:pt x="0" y="3067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97DB7-3383-40D2-B53A-BE003C620FCF}">
      <dsp:nvSpPr>
        <dsp:cNvPr id="0" name=""/>
        <dsp:cNvSpPr/>
      </dsp:nvSpPr>
      <dsp:spPr>
        <a:xfrm>
          <a:off x="1916224" y="1826826"/>
          <a:ext cx="219133" cy="170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238"/>
              </a:lnTo>
              <a:lnTo>
                <a:pt x="219133" y="17092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B42EB-1C4D-4C08-B5D3-3C65F974CCF7}">
      <dsp:nvSpPr>
        <dsp:cNvPr id="0" name=""/>
        <dsp:cNvSpPr/>
      </dsp:nvSpPr>
      <dsp:spPr>
        <a:xfrm>
          <a:off x="1916224" y="1826826"/>
          <a:ext cx="219133" cy="672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008"/>
              </a:lnTo>
              <a:lnTo>
                <a:pt x="219133" y="672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30FFE-7F0F-430D-9915-60ADF19865FA}">
      <dsp:nvSpPr>
        <dsp:cNvPr id="0" name=""/>
        <dsp:cNvSpPr/>
      </dsp:nvSpPr>
      <dsp:spPr>
        <a:xfrm>
          <a:off x="2500579" y="789596"/>
          <a:ext cx="1981664" cy="306786"/>
        </a:xfrm>
        <a:custGeom>
          <a:avLst/>
          <a:gdLst/>
          <a:ahLst/>
          <a:cxnLst/>
          <a:rect l="0" t="0" r="0" b="0"/>
          <a:pathLst>
            <a:path>
              <a:moveTo>
                <a:pt x="1981664" y="0"/>
              </a:moveTo>
              <a:lnTo>
                <a:pt x="1981664" y="153393"/>
              </a:lnTo>
              <a:lnTo>
                <a:pt x="0" y="153393"/>
              </a:lnTo>
              <a:lnTo>
                <a:pt x="0" y="3067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1F47D-68C4-476A-B80C-FF36F2C0BF84}">
      <dsp:nvSpPr>
        <dsp:cNvPr id="0" name=""/>
        <dsp:cNvSpPr/>
      </dsp:nvSpPr>
      <dsp:spPr>
        <a:xfrm>
          <a:off x="148550" y="1826826"/>
          <a:ext cx="219133" cy="170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238"/>
              </a:lnTo>
              <a:lnTo>
                <a:pt x="219133" y="17092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252EF-B36F-4DFE-9056-07A7639993BD}">
      <dsp:nvSpPr>
        <dsp:cNvPr id="0" name=""/>
        <dsp:cNvSpPr/>
      </dsp:nvSpPr>
      <dsp:spPr>
        <a:xfrm>
          <a:off x="148550" y="1826826"/>
          <a:ext cx="219133" cy="672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008"/>
              </a:lnTo>
              <a:lnTo>
                <a:pt x="219133" y="672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78408E-57B0-4F7F-B057-4325F546A03F}">
      <dsp:nvSpPr>
        <dsp:cNvPr id="0" name=""/>
        <dsp:cNvSpPr/>
      </dsp:nvSpPr>
      <dsp:spPr>
        <a:xfrm>
          <a:off x="732905" y="789596"/>
          <a:ext cx="3749338" cy="306786"/>
        </a:xfrm>
        <a:custGeom>
          <a:avLst/>
          <a:gdLst/>
          <a:ahLst/>
          <a:cxnLst/>
          <a:rect l="0" t="0" r="0" b="0"/>
          <a:pathLst>
            <a:path>
              <a:moveTo>
                <a:pt x="3749338" y="0"/>
              </a:moveTo>
              <a:lnTo>
                <a:pt x="3749338" y="153393"/>
              </a:lnTo>
              <a:lnTo>
                <a:pt x="0" y="153393"/>
              </a:lnTo>
              <a:lnTo>
                <a:pt x="0" y="3067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4EC6E-60B5-456D-A077-444DD2BDA935}">
      <dsp:nvSpPr>
        <dsp:cNvPr id="0" name=""/>
        <dsp:cNvSpPr/>
      </dsp:nvSpPr>
      <dsp:spPr>
        <a:xfrm>
          <a:off x="3473742" y="59152"/>
          <a:ext cx="2017003" cy="730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Vrste prometa</a:t>
          </a:r>
          <a:endParaRPr lang="hr-HR" sz="1900" kern="1200" dirty="0"/>
        </a:p>
      </dsp:txBody>
      <dsp:txXfrm>
        <a:off x="3473742" y="59152"/>
        <a:ext cx="2017003" cy="730443"/>
      </dsp:txXfrm>
    </dsp:sp>
    <dsp:sp modelId="{9BC36F2B-5600-4C44-A773-7CD84D85C1A9}">
      <dsp:nvSpPr>
        <dsp:cNvPr id="0" name=""/>
        <dsp:cNvSpPr/>
      </dsp:nvSpPr>
      <dsp:spPr>
        <a:xfrm>
          <a:off x="2461" y="1096382"/>
          <a:ext cx="1460887" cy="7304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Kopneni</a:t>
          </a:r>
          <a:endParaRPr lang="hr-HR" sz="1900" kern="1200" dirty="0"/>
        </a:p>
      </dsp:txBody>
      <dsp:txXfrm>
        <a:off x="2461" y="1096382"/>
        <a:ext cx="1460887" cy="730443"/>
      </dsp:txXfrm>
    </dsp:sp>
    <dsp:sp modelId="{D68DFDEE-F1BF-4EC2-B2D2-844519B8CFF0}">
      <dsp:nvSpPr>
        <dsp:cNvPr id="0" name=""/>
        <dsp:cNvSpPr/>
      </dsp:nvSpPr>
      <dsp:spPr>
        <a:xfrm>
          <a:off x="367683" y="2133613"/>
          <a:ext cx="1460887" cy="73044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Cestovni</a:t>
          </a:r>
          <a:endParaRPr lang="hr-HR" sz="1900" kern="1200" dirty="0">
            <a:solidFill>
              <a:schemeClr val="bg1"/>
            </a:solidFill>
          </a:endParaRPr>
        </a:p>
      </dsp:txBody>
      <dsp:txXfrm>
        <a:off x="367683" y="2133613"/>
        <a:ext cx="1460887" cy="730443"/>
      </dsp:txXfrm>
    </dsp:sp>
    <dsp:sp modelId="{6E55E8D7-1D78-406A-93CA-36D2B47997E8}">
      <dsp:nvSpPr>
        <dsp:cNvPr id="0" name=""/>
        <dsp:cNvSpPr/>
      </dsp:nvSpPr>
      <dsp:spPr>
        <a:xfrm>
          <a:off x="367683" y="3170843"/>
          <a:ext cx="1460887" cy="73044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Željeznički</a:t>
          </a:r>
          <a:endParaRPr lang="hr-HR" sz="1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7683" y="3170843"/>
        <a:ext cx="1460887" cy="730443"/>
      </dsp:txXfrm>
    </dsp:sp>
    <dsp:sp modelId="{2C2C3CD6-C3F5-42FA-95C1-F8F5FFB985E7}">
      <dsp:nvSpPr>
        <dsp:cNvPr id="0" name=""/>
        <dsp:cNvSpPr/>
      </dsp:nvSpPr>
      <dsp:spPr>
        <a:xfrm>
          <a:off x="1770135" y="1096382"/>
          <a:ext cx="1460887" cy="7304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Vodeni</a:t>
          </a:r>
          <a:endParaRPr lang="hr-HR" sz="1900" kern="1200" dirty="0"/>
        </a:p>
      </dsp:txBody>
      <dsp:txXfrm>
        <a:off x="1770135" y="1096382"/>
        <a:ext cx="1460887" cy="730443"/>
      </dsp:txXfrm>
    </dsp:sp>
    <dsp:sp modelId="{E98882AF-F008-48A6-96E8-5ED44A44C38A}">
      <dsp:nvSpPr>
        <dsp:cNvPr id="0" name=""/>
        <dsp:cNvSpPr/>
      </dsp:nvSpPr>
      <dsp:spPr>
        <a:xfrm>
          <a:off x="2135357" y="2133613"/>
          <a:ext cx="1460887" cy="73044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Morski</a:t>
          </a:r>
          <a:endParaRPr lang="hr-HR" sz="1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35357" y="2133613"/>
        <a:ext cx="1460887" cy="730443"/>
      </dsp:txXfrm>
    </dsp:sp>
    <dsp:sp modelId="{4F7EFF25-3E7D-4177-9AFF-F6EEE83E73E0}">
      <dsp:nvSpPr>
        <dsp:cNvPr id="0" name=""/>
        <dsp:cNvSpPr/>
      </dsp:nvSpPr>
      <dsp:spPr>
        <a:xfrm>
          <a:off x="2135357" y="3170843"/>
          <a:ext cx="1460887" cy="730443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Riječni</a:t>
          </a:r>
          <a:endParaRPr lang="hr-HR" sz="1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35357" y="3170843"/>
        <a:ext cx="1460887" cy="730443"/>
      </dsp:txXfrm>
    </dsp:sp>
    <dsp:sp modelId="{EC21B75C-5F10-4C6A-A360-DC1874E6360B}">
      <dsp:nvSpPr>
        <dsp:cNvPr id="0" name=""/>
        <dsp:cNvSpPr/>
      </dsp:nvSpPr>
      <dsp:spPr>
        <a:xfrm>
          <a:off x="3537809" y="1096382"/>
          <a:ext cx="1460887" cy="7304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Zračni</a:t>
          </a:r>
          <a:endParaRPr lang="hr-HR" sz="1900" kern="1200" dirty="0"/>
        </a:p>
      </dsp:txBody>
      <dsp:txXfrm>
        <a:off x="3537809" y="1096382"/>
        <a:ext cx="1460887" cy="730443"/>
      </dsp:txXfrm>
    </dsp:sp>
    <dsp:sp modelId="{D463BA70-2A4D-441E-9682-672E3DF23BAC}">
      <dsp:nvSpPr>
        <dsp:cNvPr id="0" name=""/>
        <dsp:cNvSpPr/>
      </dsp:nvSpPr>
      <dsp:spPr>
        <a:xfrm>
          <a:off x="5305483" y="1096382"/>
          <a:ext cx="1460887" cy="7304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Cjevovodni</a:t>
          </a:r>
          <a:endParaRPr lang="hr-HR" sz="1900" kern="1200" dirty="0"/>
        </a:p>
      </dsp:txBody>
      <dsp:txXfrm>
        <a:off x="5305483" y="1096382"/>
        <a:ext cx="1460887" cy="730443"/>
      </dsp:txXfrm>
    </dsp:sp>
    <dsp:sp modelId="{5F4E690E-F68B-4137-BE60-E238E06E28AC}">
      <dsp:nvSpPr>
        <dsp:cNvPr id="0" name=""/>
        <dsp:cNvSpPr/>
      </dsp:nvSpPr>
      <dsp:spPr>
        <a:xfrm>
          <a:off x="7073157" y="1096382"/>
          <a:ext cx="1888869" cy="7304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Telekomunikacijski</a:t>
          </a:r>
          <a:endParaRPr lang="hr-HR" sz="1900" kern="1200" dirty="0"/>
        </a:p>
      </dsp:txBody>
      <dsp:txXfrm>
        <a:off x="7073157" y="1096382"/>
        <a:ext cx="1888869" cy="7304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E2BEE-9EEF-413B-A2FB-0FE563C0400C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8B9EA-A5EE-42A7-B026-D19F84EF93D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7780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https://www.youtube.com/watch?v=WyzIYf-nECs HAK stanje na cestama</a:t>
            </a:r>
          </a:p>
          <a:p>
            <a:r>
              <a:rPr lang="hr-HR" dirty="0" smtClean="0"/>
              <a:t>https://hr.wikipedia.org/wiki/Prometna_geografija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14270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https://mmpi.gov.hr/promet/zracni-promet-125/125</a:t>
            </a:r>
          </a:p>
          <a:p>
            <a:r>
              <a:rPr lang="hr-HR" dirty="0" smtClean="0"/>
              <a:t>Zračna luka Zagreb: https://www.zagreb-airport.hr/</a:t>
            </a:r>
          </a:p>
          <a:p>
            <a:r>
              <a:rPr lang="hr-HR" dirty="0" smtClean="0"/>
              <a:t>Zračna luka Split: http://www.split-airport.hr/index.php?lang=hr</a:t>
            </a:r>
          </a:p>
          <a:p>
            <a:r>
              <a:rPr lang="hr-HR" dirty="0" smtClean="0"/>
              <a:t>Zračna luka Dubrovnik: https://www.airport-dubrovnik.hr/</a:t>
            </a:r>
          </a:p>
          <a:p>
            <a:r>
              <a:rPr lang="hr-HR" dirty="0" smtClean="0"/>
              <a:t>Zračna luka Pula: https://airport-pula.hr/</a:t>
            </a:r>
          </a:p>
          <a:p>
            <a:r>
              <a:rPr lang="hr-HR" dirty="0" smtClean="0"/>
              <a:t>Zračna luka Zadar: https://www.zadar-airport.hr/</a:t>
            </a:r>
          </a:p>
          <a:p>
            <a:r>
              <a:rPr lang="hr-HR" dirty="0" smtClean="0"/>
              <a:t>Zračna luka Rijeka: http://www.rijeka-airport.hr/</a:t>
            </a:r>
          </a:p>
          <a:p>
            <a:r>
              <a:rPr lang="hr-HR" dirty="0" smtClean="0"/>
              <a:t>Zračna luka Osijek: http://www.osijek-airport.hr/</a:t>
            </a:r>
          </a:p>
          <a:p>
            <a:r>
              <a:rPr lang="hr-HR" dirty="0" smtClean="0"/>
              <a:t>Zračna luka Lošinj: https://www.airportmalilosinj.hr/</a:t>
            </a:r>
          </a:p>
          <a:p>
            <a:r>
              <a:rPr lang="hr-HR" dirty="0" smtClean="0"/>
              <a:t>Zračna luka Brač: https://www.airport-brac.hr/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18842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Luka Ploče:</a:t>
            </a:r>
            <a:r>
              <a:rPr lang="hr-HR" baseline="0" dirty="0" smtClean="0"/>
              <a:t> https://www.luka-ploce.hr/</a:t>
            </a:r>
          </a:p>
          <a:p>
            <a:r>
              <a:rPr lang="hr-HR" baseline="0" dirty="0" smtClean="0"/>
              <a:t>Luka Rijeka: https://lukarijeka.hr/</a:t>
            </a:r>
          </a:p>
          <a:p>
            <a:r>
              <a:rPr lang="hr-HR" baseline="0" dirty="0" smtClean="0"/>
              <a:t>Luka Split: http://www.lukasplit.hr/</a:t>
            </a:r>
          </a:p>
          <a:p>
            <a:r>
              <a:rPr lang="hr-HR" baseline="0" dirty="0" smtClean="0"/>
              <a:t>Luka Dubrovnik: https://www.lukadubrovnik.hr/</a:t>
            </a:r>
          </a:p>
          <a:p>
            <a:r>
              <a:rPr lang="hr-HR" baseline="0" dirty="0" smtClean="0"/>
              <a:t>Luka Zadar: https://www.luka-zadar.hr/</a:t>
            </a:r>
          </a:p>
          <a:p>
            <a:r>
              <a:rPr lang="hr-HR" dirty="0" smtClean="0"/>
              <a:t>Luka Šibenik: http://lukasibenik.hr/</a:t>
            </a:r>
          </a:p>
          <a:p>
            <a:r>
              <a:rPr lang="hr-HR" dirty="0" smtClean="0"/>
              <a:t>Luke: https://mmpi.gov.hr/more-86/luke-106/106 (izvor fotografija)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73136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Luka Ploče:</a:t>
            </a:r>
            <a:r>
              <a:rPr lang="hr-HR" baseline="0" dirty="0" smtClean="0"/>
              <a:t> https://www.luka-ploce.hr/</a:t>
            </a:r>
          </a:p>
          <a:p>
            <a:r>
              <a:rPr lang="hr-HR" baseline="0" dirty="0" smtClean="0"/>
              <a:t>Luka Rijeka: https://lukarijeka.hr/</a:t>
            </a:r>
          </a:p>
          <a:p>
            <a:r>
              <a:rPr lang="hr-HR" baseline="0" dirty="0" smtClean="0"/>
              <a:t>Luka Split: http://www.lukasplit.hr/</a:t>
            </a:r>
          </a:p>
          <a:p>
            <a:r>
              <a:rPr lang="hr-HR" baseline="0" dirty="0" smtClean="0"/>
              <a:t>Luka Dubrovnik: https://www.lukadubrovnik.hr/</a:t>
            </a:r>
          </a:p>
          <a:p>
            <a:r>
              <a:rPr lang="hr-HR" baseline="0" dirty="0" smtClean="0"/>
              <a:t>Luka Zadar: https://www.luka-zadar.hr/</a:t>
            </a:r>
          </a:p>
          <a:p>
            <a:r>
              <a:rPr lang="hr-HR" dirty="0" smtClean="0"/>
              <a:t>Luka Šibenik: http://lukasibenik.hr/</a:t>
            </a:r>
          </a:p>
          <a:p>
            <a:r>
              <a:rPr lang="hr-HR" dirty="0" smtClean="0"/>
              <a:t>Luke: https://mmpi.gov.hr/more-86/luke-106/106 (izvor fotografija)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3498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Luka Vukovar: https://luka-vukovar.hr/</a:t>
            </a:r>
          </a:p>
          <a:p>
            <a:r>
              <a:rPr lang="hr-HR" dirty="0" smtClean="0"/>
              <a:t>Luka Osijek: http://port-osijek.hr/</a:t>
            </a:r>
          </a:p>
          <a:p>
            <a:r>
              <a:rPr lang="hr-HR" dirty="0" smtClean="0"/>
              <a:t>Luka Sisak: http://www.luckaupravasisak.hr/</a:t>
            </a:r>
          </a:p>
          <a:p>
            <a:r>
              <a:rPr lang="hr-HR" dirty="0" smtClean="0"/>
              <a:t>Luka</a:t>
            </a:r>
            <a:r>
              <a:rPr lang="hr-HR" baseline="0" dirty="0" smtClean="0"/>
              <a:t> Slavonski Brod: http://lucka-uprava-brod.hr/wp/</a:t>
            </a:r>
          </a:p>
          <a:p>
            <a:r>
              <a:rPr lang="hr-HR" baseline="0" dirty="0" smtClean="0"/>
              <a:t>Promet unutarnjim vodama: https://www.enciklopedija.hr/natuknica.aspx?id=50643</a:t>
            </a:r>
          </a:p>
          <a:p>
            <a:r>
              <a:rPr lang="hr-HR" dirty="0" smtClean="0"/>
              <a:t>Izvor karte:</a:t>
            </a:r>
            <a:r>
              <a:rPr lang="hr-HR" baseline="0" dirty="0" smtClean="0"/>
              <a:t> https://mmpi.gov.hr/more-86/unutarnja-plovidba-rijecni-promet/110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29037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https://hr.wikipedia.org/wiki/Trgovina</a:t>
            </a:r>
          </a:p>
          <a:p>
            <a:r>
              <a:rPr lang="hr-HR" dirty="0" smtClean="0"/>
              <a:t>https://europa.eu/european-union/topics/trade_hr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06785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https://visitsplit.com/hr/1325/trznice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093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O hrvatskom izvozu: https://izvoz.gov.hr/o-hrvatskom-izvozu/9</a:t>
            </a:r>
          </a:p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ROBNA RAZMJENA REPUBLIKE HRVATSKE S INOZEMSTVOM U 2019.</a:t>
            </a:r>
            <a:r>
              <a:rPr lang="hr-H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KONAČNI PODACI</a:t>
            </a:r>
            <a:r>
              <a:rPr lang="hr-H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https://www.dzs.hr/Hrv_Eng/publication/2020/04-02-02_01_2020.htm </a:t>
            </a: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84095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https://hr.wikipedia.org/wiki/Bankarstvo</a:t>
            </a:r>
          </a:p>
          <a:p>
            <a:r>
              <a:rPr lang="hr-HR" dirty="0" smtClean="0"/>
              <a:t>https://www.hub.hr/hr/o-bankarstvu-u-rh</a:t>
            </a:r>
          </a:p>
          <a:p>
            <a:r>
              <a:rPr lang="hr-HR" dirty="0" smtClean="0"/>
              <a:t>https://europa.eu/european-union/about-eu/agencies/eba_hr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20589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https://mmpi.gov.hr/promet/zracni-promet-125/125</a:t>
            </a:r>
          </a:p>
          <a:p>
            <a:r>
              <a:rPr lang="hr-HR" dirty="0" smtClean="0"/>
              <a:t>Zračna luka Zagreb: https://www.zagreb-airport.hr/</a:t>
            </a:r>
          </a:p>
          <a:p>
            <a:r>
              <a:rPr lang="hr-HR" dirty="0" smtClean="0"/>
              <a:t>Zračna luka Split: http://www.split-airport.hr/index.php?lang=hr</a:t>
            </a:r>
          </a:p>
          <a:p>
            <a:r>
              <a:rPr lang="hr-HR" dirty="0" smtClean="0"/>
              <a:t>Zračna luka Dubrovnik: https://www.airport-dubrovnik.hr/</a:t>
            </a:r>
          </a:p>
          <a:p>
            <a:r>
              <a:rPr lang="hr-HR" dirty="0" smtClean="0"/>
              <a:t>Zračna luka Pula: https://airport-pula.hr/</a:t>
            </a:r>
          </a:p>
          <a:p>
            <a:r>
              <a:rPr lang="hr-HR" dirty="0" smtClean="0"/>
              <a:t>Zračna luka Zadar: https://www.zadar-airport.hr/</a:t>
            </a:r>
          </a:p>
          <a:p>
            <a:r>
              <a:rPr lang="hr-HR" dirty="0" smtClean="0"/>
              <a:t>Zračna luka Rijeka: http://www.rijeka-airport.hr/</a:t>
            </a:r>
          </a:p>
          <a:p>
            <a:r>
              <a:rPr lang="hr-HR" dirty="0" smtClean="0"/>
              <a:t>Zračna luka Osijek: http://www.osijek-airport.hr/</a:t>
            </a:r>
          </a:p>
          <a:p>
            <a:r>
              <a:rPr lang="hr-HR" dirty="0" smtClean="0"/>
              <a:t>Zračna luka Lošinj: https://www.airportmalilosinj.hr/</a:t>
            </a:r>
          </a:p>
          <a:p>
            <a:r>
              <a:rPr lang="hr-HR" dirty="0" smtClean="0"/>
              <a:t>Zračna luka Brač: https://www.airport-brac.hr/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06434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https://www.dzs.hr/Hrv_Eng/publication/2020/04-02-02_01_2020.htm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0612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https://tehnika.lzmk.hr/promet/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74263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https://mmpi.gov.hr/promet/87</a:t>
            </a:r>
          </a:p>
          <a:p>
            <a:r>
              <a:rPr lang="hr-HR" dirty="0" smtClean="0"/>
              <a:t>https://mmpi.gov.hr/promet/cestovni-promet-124/124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48648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https://hr.wikipedia.org/wiki/Cestovni_promet_u_Hrvatskoj</a:t>
            </a:r>
          </a:p>
          <a:p>
            <a:r>
              <a:rPr lang="hr-HR" dirty="0" smtClean="0"/>
              <a:t>https://hr.wikipedia.org/wiki/Paneuropski_prometni_koridor_X</a:t>
            </a:r>
          </a:p>
          <a:p>
            <a:r>
              <a:rPr lang="hr-HR" dirty="0" smtClean="0"/>
              <a:t>https://en.wikipedia.org/wiki/Pan-European_corridors</a:t>
            </a:r>
          </a:p>
          <a:p>
            <a:r>
              <a:rPr lang="hr-HR" dirty="0" smtClean="0"/>
              <a:t>https://en.wikipedia.org/wiki/Pan-European_Corridor_X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557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https://hr.wikipedia.org/wiki/Dr%C5%BEavna_cesta_D8</a:t>
            </a:r>
          </a:p>
          <a:p>
            <a:r>
              <a:rPr lang="hr-HR" dirty="0" smtClean="0"/>
              <a:t>https://punkufer.dnevnik.hr/clanak/jadranska-magistrala-zasto-je-proglasena-jednom-od-najljepsih-cesta-na-svijetu---449313.html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8860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https://hr.wikipedia.org/wiki/Paneuropski_prometni_koridor_V</a:t>
            </a:r>
          </a:p>
          <a:p>
            <a:r>
              <a:rPr lang="hr-HR" dirty="0" smtClean="0"/>
              <a:t>https://www.hgk.hr/documents/hgk-brosura-poslovni-forumrijeka5dc530a776399.pdf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0034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https://hr.wikipedia.org/wiki/Autocesta_A1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63403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https://en.wikipedia.org/wiki/European_route_E73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89110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https://stari.promet-eufondovi.hr/modernizacija-zeljeznica.html</a:t>
            </a:r>
          </a:p>
          <a:p>
            <a:r>
              <a:rPr lang="hr-HR" dirty="0" smtClean="0"/>
              <a:t>https://mmpi.gov.hr/promet/87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B9EA-A5EE-42A7-B026-D19F84EF93D9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9443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Jkj3Afbug3rso4QW7" TargetMode="External"/><Relationship Id="rId13" Type="http://schemas.openxmlformats.org/officeDocument/2006/relationships/image" Target="../media/image19.jpeg"/><Relationship Id="rId3" Type="http://schemas.openxmlformats.org/officeDocument/2006/relationships/hyperlink" Target="https://goo.gl/maps/efxPb4brf3CTMXyR9" TargetMode="External"/><Relationship Id="rId7" Type="http://schemas.openxmlformats.org/officeDocument/2006/relationships/hyperlink" Target="https://goo.gl/maps/DCHfrp2rFrA5KZfw9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maps/P6TDxcfY9ubbwchh8" TargetMode="External"/><Relationship Id="rId11" Type="http://schemas.openxmlformats.org/officeDocument/2006/relationships/hyperlink" Target="https://goo.gl/maps/SdC3dJLke7gUAPoM7" TargetMode="External"/><Relationship Id="rId5" Type="http://schemas.openxmlformats.org/officeDocument/2006/relationships/hyperlink" Target="https://goo.gl/maps/EjnW1VGRYmJWiqyF8" TargetMode="External"/><Relationship Id="rId10" Type="http://schemas.openxmlformats.org/officeDocument/2006/relationships/hyperlink" Target="https://goo.gl/maps/CB1TPhgsnJkpJkw27" TargetMode="External"/><Relationship Id="rId4" Type="http://schemas.openxmlformats.org/officeDocument/2006/relationships/hyperlink" Target="https://goo.gl/maps/jx82714GsFDqAGmz6" TargetMode="External"/><Relationship Id="rId9" Type="http://schemas.openxmlformats.org/officeDocument/2006/relationships/hyperlink" Target="https://goo.gl/maps/sKQMPXWBvH85GNSj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ukarijeka.hr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uka-ploce.hr/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www.lukasplit.hr/" TargetMode="External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ukasibenik.hr/" TargetMode="External"/><Relationship Id="rId5" Type="http://schemas.openxmlformats.org/officeDocument/2006/relationships/hyperlink" Target="https://www.luka-zadar.hr/" TargetMode="External"/><Relationship Id="rId10" Type="http://schemas.openxmlformats.org/officeDocument/2006/relationships/image" Target="../media/image25.jpeg"/><Relationship Id="rId4" Type="http://schemas.openxmlformats.org/officeDocument/2006/relationships/hyperlink" Target="https://www.lukadubrovnik.hr/" TargetMode="External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hyperlink" Target="https://luka-vukovar.hr/" TargetMode="External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ucka-uprava-brod.hr/wp/" TargetMode="External"/><Relationship Id="rId5" Type="http://schemas.openxmlformats.org/officeDocument/2006/relationships/hyperlink" Target="http://www.luckaupravasisak.hr/" TargetMode="External"/><Relationship Id="rId4" Type="http://schemas.openxmlformats.org/officeDocument/2006/relationships/hyperlink" Target="http://port-osijek.hr/" TargetMode="Externa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yzIYf-nEC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s.hr/Hrv_Eng/publication/2020/04-02-02_01_2020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Promet i trgovina u Hrvatskoj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699542"/>
            <a:ext cx="8579296" cy="432048"/>
          </a:xfrm>
        </p:spPr>
        <p:txBody>
          <a:bodyPr>
            <a:noAutofit/>
          </a:bodyPr>
          <a:lstStyle/>
          <a:p>
            <a:pPr algn="l"/>
            <a:r>
              <a:rPr lang="hr-HR" sz="3600" dirty="0" smtClean="0"/>
              <a:t>Kopnena prometna mreža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9186" y="1105214"/>
            <a:ext cx="5400600" cy="43204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hr-HR" sz="2150" dirty="0" smtClean="0">
                <a:sym typeface="Wingdings" panose="05000000000000000000" pitchFamily="2" charset="2"/>
              </a:rPr>
              <a:t>Gusta i razvijena</a:t>
            </a:r>
          </a:p>
          <a:p>
            <a:r>
              <a:rPr lang="hr-HR" sz="2150" b="1" dirty="0" smtClean="0">
                <a:sym typeface="Wingdings" panose="05000000000000000000" pitchFamily="2" charset="2"/>
              </a:rPr>
              <a:t>Cestovni</a:t>
            </a:r>
            <a:r>
              <a:rPr lang="hr-HR" sz="2150" dirty="0" smtClean="0">
                <a:sym typeface="Wingdings" panose="05000000000000000000" pitchFamily="2" charset="2"/>
              </a:rPr>
              <a:t> promet</a:t>
            </a:r>
          </a:p>
          <a:p>
            <a:pPr>
              <a:buFontTx/>
              <a:buChar char="-"/>
            </a:pPr>
            <a:r>
              <a:rPr lang="hr-HR" sz="2150" dirty="0" smtClean="0">
                <a:sym typeface="Wingdings" panose="05000000000000000000" pitchFamily="2" charset="2"/>
              </a:rPr>
              <a:t>Autoceste: prijevoz robe iz luka u unutrašnjost, dolazak glavnine turista</a:t>
            </a:r>
          </a:p>
          <a:p>
            <a:r>
              <a:rPr lang="hr-HR" sz="2150" b="1" dirty="0" smtClean="0">
                <a:sym typeface="Wingdings" panose="05000000000000000000" pitchFamily="2" charset="2"/>
              </a:rPr>
              <a:t>Željeznički</a:t>
            </a:r>
            <a:r>
              <a:rPr lang="hr-HR" sz="2150" dirty="0" smtClean="0">
                <a:sym typeface="Wingdings" panose="05000000000000000000" pitchFamily="2" charset="2"/>
              </a:rPr>
              <a:t> promet</a:t>
            </a:r>
          </a:p>
          <a:p>
            <a:pPr>
              <a:buFontTx/>
              <a:buChar char="-"/>
            </a:pPr>
            <a:r>
              <a:rPr lang="hr-HR" sz="2150" dirty="0" smtClean="0">
                <a:sym typeface="Wingdings" panose="05000000000000000000" pitchFamily="2" charset="2"/>
              </a:rPr>
              <a:t>Postoji na svim glavnim pravcima</a:t>
            </a:r>
          </a:p>
          <a:p>
            <a:pPr>
              <a:buFontTx/>
              <a:buChar char="-"/>
            </a:pPr>
            <a:r>
              <a:rPr lang="hr-HR" sz="2150" dirty="0" smtClean="0">
                <a:sym typeface="Wingdings" panose="05000000000000000000" pitchFamily="2" charset="2"/>
              </a:rPr>
              <a:t>Potrebno je obnoviti pruge</a:t>
            </a:r>
          </a:p>
          <a:p>
            <a:r>
              <a:rPr lang="hr-HR" sz="2150" b="1" dirty="0" smtClean="0">
                <a:sym typeface="Wingdings" panose="05000000000000000000" pitchFamily="2" charset="2"/>
              </a:rPr>
              <a:t>Cjevovodni</a:t>
            </a:r>
            <a:r>
              <a:rPr lang="hr-HR" sz="2150" dirty="0" smtClean="0">
                <a:sym typeface="Wingdings" panose="05000000000000000000" pitchFamily="2" charset="2"/>
              </a:rPr>
              <a:t> promet</a:t>
            </a:r>
          </a:p>
          <a:p>
            <a:pPr marL="0" indent="0">
              <a:buNone/>
            </a:pPr>
            <a:r>
              <a:rPr lang="hr-HR" sz="2150" dirty="0" smtClean="0">
                <a:sym typeface="Wingdings" panose="05000000000000000000" pitchFamily="2" charset="2"/>
              </a:rPr>
              <a:t>- Jadranski naftovod (JANAF): naftni terminal Omišalj-Rijeka-Panonska Hrvatska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l="10304" r="17598"/>
          <a:stretch/>
        </p:blipFill>
        <p:spPr>
          <a:xfrm>
            <a:off x="6660232" y="1029884"/>
            <a:ext cx="2376264" cy="190486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/>
          <a:srcRect l="13470"/>
          <a:stretch/>
        </p:blipFill>
        <p:spPr>
          <a:xfrm>
            <a:off x="4716016" y="1203598"/>
            <a:ext cx="1872208" cy="164205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023838"/>
            <a:ext cx="3791654" cy="16999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 cstate="print"/>
          <a:srcRect t="-320" b="-3866"/>
          <a:stretch/>
        </p:blipFill>
        <p:spPr>
          <a:xfrm>
            <a:off x="5885636" y="821335"/>
            <a:ext cx="2918029" cy="20243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53448" y="2845654"/>
            <a:ext cx="2782404" cy="21673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6477" y="799358"/>
            <a:ext cx="3948575" cy="39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97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432048"/>
          </a:xfrm>
        </p:spPr>
        <p:txBody>
          <a:bodyPr>
            <a:noAutofit/>
          </a:bodyPr>
          <a:lstStyle/>
          <a:p>
            <a:pPr algn="l"/>
            <a:r>
              <a:rPr lang="hr-HR" sz="3600" dirty="0" smtClean="0"/>
              <a:t>Zračni promet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36776" y="1203598"/>
            <a:ext cx="4186808" cy="3816423"/>
          </a:xfrm>
        </p:spPr>
        <p:txBody>
          <a:bodyPr>
            <a:noAutofit/>
          </a:bodyPr>
          <a:lstStyle/>
          <a:p>
            <a:r>
              <a:rPr lang="hr-HR" sz="2150" dirty="0" smtClean="0"/>
              <a:t>Međunarodne zračne luke</a:t>
            </a:r>
          </a:p>
          <a:p>
            <a:pPr>
              <a:buFontTx/>
              <a:buChar char="-"/>
            </a:pPr>
            <a:r>
              <a:rPr lang="hr-HR" sz="2150" dirty="0" smtClean="0">
                <a:hlinkClick r:id="rId3"/>
              </a:rPr>
              <a:t>Zagreb</a:t>
            </a:r>
            <a:endParaRPr lang="hr-HR" sz="2150" dirty="0" smtClean="0"/>
          </a:p>
          <a:p>
            <a:pPr>
              <a:buFontTx/>
              <a:buChar char="-"/>
            </a:pPr>
            <a:r>
              <a:rPr lang="hr-HR" sz="2150" dirty="0" smtClean="0">
                <a:hlinkClick r:id="rId4"/>
              </a:rPr>
              <a:t>Split</a:t>
            </a:r>
            <a:endParaRPr lang="hr-HR" sz="2150" dirty="0" smtClean="0"/>
          </a:p>
          <a:p>
            <a:pPr>
              <a:buFontTx/>
              <a:buChar char="-"/>
            </a:pPr>
            <a:r>
              <a:rPr lang="hr-HR" sz="2150" dirty="0" smtClean="0">
                <a:hlinkClick r:id="rId5"/>
              </a:rPr>
              <a:t>Dubrovnik</a:t>
            </a:r>
            <a:endParaRPr lang="hr-HR" sz="2150" dirty="0" smtClean="0"/>
          </a:p>
          <a:p>
            <a:pPr>
              <a:buFontTx/>
              <a:buChar char="-"/>
            </a:pPr>
            <a:r>
              <a:rPr lang="hr-HR" sz="2150" dirty="0" smtClean="0">
                <a:hlinkClick r:id="rId6"/>
              </a:rPr>
              <a:t>Pula</a:t>
            </a:r>
            <a:endParaRPr lang="hr-HR" sz="2150" dirty="0" smtClean="0"/>
          </a:p>
          <a:p>
            <a:pPr>
              <a:buFontTx/>
              <a:buChar char="-"/>
            </a:pPr>
            <a:r>
              <a:rPr lang="hr-HR" sz="2150" dirty="0" smtClean="0">
                <a:hlinkClick r:id="rId7"/>
              </a:rPr>
              <a:t>Zadar</a:t>
            </a:r>
            <a:endParaRPr lang="hr-HR" sz="2150" dirty="0" smtClean="0"/>
          </a:p>
          <a:p>
            <a:pPr>
              <a:buFontTx/>
              <a:buChar char="-"/>
            </a:pPr>
            <a:r>
              <a:rPr lang="hr-HR" sz="2150" dirty="0" smtClean="0">
                <a:hlinkClick r:id="rId8"/>
              </a:rPr>
              <a:t>Rijeka</a:t>
            </a:r>
            <a:endParaRPr lang="hr-HR" sz="2150" dirty="0" smtClean="0"/>
          </a:p>
          <a:p>
            <a:pPr>
              <a:buFontTx/>
              <a:buChar char="-"/>
            </a:pPr>
            <a:r>
              <a:rPr lang="hr-HR" sz="2150" dirty="0" smtClean="0">
                <a:hlinkClick r:id="rId9"/>
              </a:rPr>
              <a:t>Osijek</a:t>
            </a:r>
            <a:r>
              <a:rPr lang="hr-HR" sz="2150" dirty="0" smtClean="0"/>
              <a:t> </a:t>
            </a:r>
          </a:p>
          <a:p>
            <a:pPr>
              <a:buFontTx/>
              <a:buChar char="-"/>
            </a:pPr>
            <a:r>
              <a:rPr lang="hr-HR" sz="2150" dirty="0" smtClean="0"/>
              <a:t>otok </a:t>
            </a:r>
            <a:r>
              <a:rPr lang="hr-HR" sz="2150" dirty="0" smtClean="0">
                <a:hlinkClick r:id="rId10"/>
              </a:rPr>
              <a:t>Lošinj</a:t>
            </a:r>
            <a:endParaRPr lang="hr-HR" sz="2150" dirty="0" smtClean="0"/>
          </a:p>
          <a:p>
            <a:pPr>
              <a:buFontTx/>
              <a:buChar char="-"/>
            </a:pPr>
            <a:r>
              <a:rPr lang="hr-HR" sz="2150" dirty="0" smtClean="0"/>
              <a:t>otok </a:t>
            </a:r>
            <a:r>
              <a:rPr lang="hr-HR" sz="2150" dirty="0" smtClean="0">
                <a:hlinkClick r:id="rId11"/>
              </a:rPr>
              <a:t>Brač</a:t>
            </a:r>
            <a:endParaRPr lang="hr-HR" sz="215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44008" y="771550"/>
            <a:ext cx="4122914" cy="3995191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6341272" y="1400167"/>
            <a:ext cx="6098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dirty="0" smtClean="0"/>
              <a:t>Zagreb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6646195" y="3497520"/>
            <a:ext cx="4571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dirty="0" smtClean="0"/>
              <a:t>Split</a:t>
            </a:r>
            <a:endParaRPr lang="hr-HR" dirty="0"/>
          </a:p>
        </p:txBody>
      </p:sp>
      <p:sp>
        <p:nvSpPr>
          <p:cNvPr id="13" name="Pravokutnik 12"/>
          <p:cNvSpPr/>
          <p:nvPr/>
        </p:nvSpPr>
        <p:spPr>
          <a:xfrm>
            <a:off x="7668344" y="4269454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Dubrovnik</a:t>
            </a:r>
            <a:endParaRPr lang="hr-HR" dirty="0"/>
          </a:p>
        </p:txBody>
      </p:sp>
      <p:sp>
        <p:nvSpPr>
          <p:cNvPr id="14" name="Pravokutnik 13"/>
          <p:cNvSpPr/>
          <p:nvPr/>
        </p:nvSpPr>
        <p:spPr>
          <a:xfrm>
            <a:off x="4654039" y="2289234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Pula</a:t>
            </a:r>
            <a:endParaRPr lang="hr-HR" dirty="0"/>
          </a:p>
        </p:txBody>
      </p:sp>
      <p:sp>
        <p:nvSpPr>
          <p:cNvPr id="15" name="Pravokutnik 14"/>
          <p:cNvSpPr/>
          <p:nvPr/>
        </p:nvSpPr>
        <p:spPr>
          <a:xfrm>
            <a:off x="5517642" y="2946105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Zadar</a:t>
            </a:r>
            <a:endParaRPr lang="hr-HR" dirty="0"/>
          </a:p>
        </p:txBody>
      </p:sp>
      <p:sp>
        <p:nvSpPr>
          <p:cNvPr id="16" name="Pravokutnik 15"/>
          <p:cNvSpPr/>
          <p:nvPr/>
        </p:nvSpPr>
        <p:spPr>
          <a:xfrm>
            <a:off x="5364088" y="1846259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Rijeka</a:t>
            </a:r>
            <a:endParaRPr lang="hr-HR" dirty="0"/>
          </a:p>
        </p:txBody>
      </p:sp>
      <p:sp>
        <p:nvSpPr>
          <p:cNvPr id="17" name="Pravokutnik 16"/>
          <p:cNvSpPr/>
          <p:nvPr/>
        </p:nvSpPr>
        <p:spPr>
          <a:xfrm>
            <a:off x="8081447" y="1649556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Osijek</a:t>
            </a:r>
            <a:endParaRPr lang="hr-HR" dirty="0"/>
          </a:p>
        </p:txBody>
      </p:sp>
      <p:pic>
        <p:nvPicPr>
          <p:cNvPr id="18" name="Slika 17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7287" y="1638318"/>
            <a:ext cx="132918" cy="132918"/>
          </a:xfrm>
          <a:prstGeom prst="rect">
            <a:avLst/>
          </a:prstGeom>
        </p:spPr>
      </p:pic>
      <p:pic>
        <p:nvPicPr>
          <p:cNvPr id="19" name="Slika 18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736" y="3543483"/>
            <a:ext cx="132918" cy="132918"/>
          </a:xfrm>
          <a:prstGeom prst="rect">
            <a:avLst/>
          </a:prstGeom>
        </p:spPr>
      </p:pic>
      <p:pic>
        <p:nvPicPr>
          <p:cNvPr id="20" name="Slika 19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078" y="4468009"/>
            <a:ext cx="132918" cy="132918"/>
          </a:xfrm>
          <a:prstGeom prst="rect">
            <a:avLst/>
          </a:prstGeom>
        </p:spPr>
      </p:pic>
      <p:pic>
        <p:nvPicPr>
          <p:cNvPr id="21" name="Slika 20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5244" y="2361274"/>
            <a:ext cx="132918" cy="132918"/>
          </a:xfrm>
          <a:prstGeom prst="rect">
            <a:avLst/>
          </a:prstGeom>
        </p:spPr>
      </p:pic>
      <p:pic>
        <p:nvPicPr>
          <p:cNvPr id="22" name="Slika 21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6330" y="3079284"/>
            <a:ext cx="132918" cy="132918"/>
          </a:xfrm>
          <a:prstGeom prst="rect">
            <a:avLst/>
          </a:prstGeom>
        </p:spPr>
      </p:pic>
      <p:pic>
        <p:nvPicPr>
          <p:cNvPr id="23" name="Slika 22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748" y="2071635"/>
            <a:ext cx="132918" cy="132918"/>
          </a:xfrm>
          <a:prstGeom prst="rect">
            <a:avLst/>
          </a:prstGeom>
        </p:spPr>
      </p:pic>
      <p:pic>
        <p:nvPicPr>
          <p:cNvPr id="24" name="Slika 23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860097"/>
            <a:ext cx="132918" cy="132918"/>
          </a:xfrm>
          <a:prstGeom prst="rect">
            <a:avLst/>
          </a:prstGeom>
        </p:spPr>
      </p:pic>
      <p:pic>
        <p:nvPicPr>
          <p:cNvPr id="25" name="Slika 24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2487" y="2638566"/>
            <a:ext cx="132918" cy="132918"/>
          </a:xfrm>
          <a:prstGeom prst="rect">
            <a:avLst/>
          </a:prstGeom>
        </p:spPr>
      </p:pic>
      <p:pic>
        <p:nvPicPr>
          <p:cNvPr id="26" name="Slika 25" descr="Airport Sign Free Stock Photo - Public Domain Pictur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0224" y="3813277"/>
            <a:ext cx="132918" cy="13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70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0193" y="769708"/>
            <a:ext cx="8229600" cy="537578"/>
          </a:xfrm>
        </p:spPr>
        <p:txBody>
          <a:bodyPr>
            <a:normAutofit fontScale="90000"/>
          </a:bodyPr>
          <a:lstStyle/>
          <a:p>
            <a:pPr algn="l"/>
            <a:r>
              <a:rPr lang="hr-HR" sz="3600" dirty="0" smtClean="0"/>
              <a:t>Međunarodne morske luke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307286"/>
            <a:ext cx="4824536" cy="3836213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hlinkClick r:id="rId3"/>
              </a:rPr>
              <a:t>Rijeka</a:t>
            </a:r>
            <a:r>
              <a:rPr lang="hr-HR" sz="2400" dirty="0" smtClean="0"/>
              <a:t> – glavna robna luka </a:t>
            </a:r>
            <a:r>
              <a:rPr lang="hr-HR" sz="2400" dirty="0" smtClean="0">
                <a:sym typeface="Wingdings" panose="05000000000000000000" pitchFamily="2" charset="2"/>
              </a:rPr>
              <a:t> povoljne kopnene veze </a:t>
            </a:r>
            <a:r>
              <a:rPr lang="hr-HR" sz="2400" dirty="0"/>
              <a:t>s državama Srednje i Jugoistočne Europe </a:t>
            </a:r>
            <a:endParaRPr lang="hr-HR" sz="2400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/>
          <a:srcRect b="20010"/>
          <a:stretch/>
        </p:blipFill>
        <p:spPr>
          <a:xfrm>
            <a:off x="5481442" y="2139945"/>
            <a:ext cx="3445211" cy="2880320"/>
          </a:xfrm>
          <a:prstGeom prst="rect">
            <a:avLst/>
          </a:prstGeom>
        </p:spPr>
      </p:pic>
      <p:pic>
        <p:nvPicPr>
          <p:cNvPr id="2050" name="Picture 2" descr="https://mmpi.gov.hr/UserDocsImages/arhiva/1%20L%20RI%2011-06_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40"/>
          <a:stretch/>
        </p:blipFill>
        <p:spPr bwMode="auto">
          <a:xfrm>
            <a:off x="611560" y="2499742"/>
            <a:ext cx="3486128" cy="22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zervirano mjesto sadržaja 2"/>
          <p:cNvSpPr txBox="1">
            <a:spLocks/>
          </p:cNvSpPr>
          <p:nvPr/>
        </p:nvSpPr>
        <p:spPr>
          <a:xfrm>
            <a:off x="4717780" y="1307286"/>
            <a:ext cx="4174700" cy="3806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b="1" dirty="0" smtClean="0">
                <a:hlinkClick r:id="rId6"/>
              </a:rPr>
              <a:t>Ploče</a:t>
            </a:r>
            <a:r>
              <a:rPr lang="hr-HR" sz="2400" dirty="0" smtClean="0"/>
              <a:t> – najvažnija robna luka za Bosnu i Hercegovinu </a:t>
            </a:r>
          </a:p>
        </p:txBody>
      </p:sp>
    </p:spTree>
    <p:extLst>
      <p:ext uri="{BB962C8B-B14F-4D97-AF65-F5344CB8AC3E}">
        <p14:creationId xmlns:p14="http://schemas.microsoft.com/office/powerpoint/2010/main" xmlns="" val="19102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69708"/>
            <a:ext cx="8312289" cy="713234"/>
          </a:xfrm>
        </p:spPr>
        <p:txBody>
          <a:bodyPr>
            <a:normAutofit/>
          </a:bodyPr>
          <a:lstStyle/>
          <a:p>
            <a:pPr algn="l"/>
            <a:r>
              <a:rPr lang="hr-HR" sz="3600" dirty="0" smtClean="0"/>
              <a:t>Međunarodne morske luke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419622"/>
            <a:ext cx="5225865" cy="3723877"/>
          </a:xfrm>
        </p:spPr>
        <p:txBody>
          <a:bodyPr>
            <a:normAutofit/>
          </a:bodyPr>
          <a:lstStyle/>
          <a:p>
            <a:r>
              <a:rPr lang="hr-HR" sz="2600" b="1" dirty="0" smtClean="0">
                <a:hlinkClick r:id="rId3"/>
              </a:rPr>
              <a:t>Split</a:t>
            </a:r>
            <a:r>
              <a:rPr lang="hr-HR" sz="2600" dirty="0" smtClean="0"/>
              <a:t>, </a:t>
            </a:r>
            <a:r>
              <a:rPr lang="hr-HR" sz="2600" b="1" dirty="0" smtClean="0">
                <a:hlinkClick r:id="rId4"/>
              </a:rPr>
              <a:t>Dubrovnik</a:t>
            </a:r>
            <a:r>
              <a:rPr lang="hr-HR" sz="2600" dirty="0" smtClean="0"/>
              <a:t>, </a:t>
            </a:r>
            <a:r>
              <a:rPr lang="hr-HR" sz="2600" b="1" dirty="0" smtClean="0">
                <a:hlinkClick r:id="rId5"/>
              </a:rPr>
              <a:t>Zadar</a:t>
            </a:r>
            <a:r>
              <a:rPr lang="hr-HR" sz="2600" dirty="0" smtClean="0"/>
              <a:t> – vodeće luke u putničkom prometu</a:t>
            </a:r>
          </a:p>
          <a:p>
            <a:r>
              <a:rPr lang="hr-HR" sz="2600" b="1" dirty="0" smtClean="0">
                <a:hlinkClick r:id="rId6"/>
              </a:rPr>
              <a:t>Šibenik</a:t>
            </a:r>
            <a:endParaRPr lang="hr-HR" sz="26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7" cstate="print"/>
          <a:srcRect l="7494" t="-1351" r="-7494" b="9976"/>
          <a:stretch/>
        </p:blipFill>
        <p:spPr>
          <a:xfrm>
            <a:off x="5336752" y="987574"/>
            <a:ext cx="3990962" cy="1393454"/>
          </a:xfrm>
          <a:prstGeom prst="rect">
            <a:avLst/>
          </a:prstGeom>
        </p:spPr>
      </p:pic>
      <p:pic>
        <p:nvPicPr>
          <p:cNvPr id="3074" name="Picture 2" descr="https://mmpi.gov.hr/UserDocsImages/arhiva/3%20L%20SI%2011-06_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291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mpi.gov.hr/UserDocsImages/arhiva/1%20L%20ST%2011-06_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288" y="30291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mmpi.gov.hr/UserDocsImages/arhiva/3%20L%20DU%2011-06_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861" y="2561439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15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91629"/>
            <a:ext cx="4042792" cy="3102993"/>
          </a:xfrm>
        </p:spPr>
        <p:txBody>
          <a:bodyPr/>
          <a:lstStyle/>
          <a:p>
            <a:r>
              <a:rPr lang="hr-HR" dirty="0" smtClean="0"/>
              <a:t>Međunarodne morske luke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771550"/>
            <a:ext cx="4122914" cy="3995191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318368" y="1838639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Rijeka</a:t>
            </a:r>
            <a:endParaRPr lang="hr-HR" dirty="0"/>
          </a:p>
        </p:txBody>
      </p:sp>
      <p:sp>
        <p:nvSpPr>
          <p:cNvPr id="7" name="Elipsa 6"/>
          <p:cNvSpPr/>
          <p:nvPr/>
        </p:nvSpPr>
        <p:spPr>
          <a:xfrm>
            <a:off x="7309387" y="4105508"/>
            <a:ext cx="18000" cy="18000"/>
          </a:xfrm>
          <a:prstGeom prst="ellipse">
            <a:avLst/>
          </a:prstGeom>
          <a:solidFill>
            <a:schemeClr val="tx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7215976" y="3899262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Ploče</a:t>
            </a:r>
            <a:endParaRPr lang="hr-HR" dirty="0"/>
          </a:p>
        </p:txBody>
      </p:sp>
      <p:pic>
        <p:nvPicPr>
          <p:cNvPr id="9" name="Slika 8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5798" y="2067694"/>
            <a:ext cx="165139" cy="167230"/>
          </a:xfrm>
          <a:prstGeom prst="rect">
            <a:avLst/>
          </a:prstGeom>
        </p:spPr>
      </p:pic>
      <p:pic>
        <p:nvPicPr>
          <p:cNvPr id="10" name="Slika 9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3406" y="4039893"/>
            <a:ext cx="165139" cy="167230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6665354" y="3500676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Split</a:t>
            </a:r>
            <a:endParaRPr lang="hr-HR" dirty="0"/>
          </a:p>
        </p:txBody>
      </p:sp>
      <p:pic>
        <p:nvPicPr>
          <p:cNvPr id="12" name="Slika 11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868" y="3555560"/>
            <a:ext cx="165139" cy="167230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7684028" y="4249658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Dubrovnik</a:t>
            </a:r>
            <a:endParaRPr lang="hr-HR" dirty="0"/>
          </a:p>
        </p:txBody>
      </p:sp>
      <p:pic>
        <p:nvPicPr>
          <p:cNvPr id="14" name="Slika 13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1458" y="4387886"/>
            <a:ext cx="165139" cy="167230"/>
          </a:xfrm>
          <a:prstGeom prst="rect">
            <a:avLst/>
          </a:prstGeom>
        </p:spPr>
      </p:pic>
      <p:sp>
        <p:nvSpPr>
          <p:cNvPr id="15" name="Pravokutnik 14"/>
          <p:cNvSpPr/>
          <p:nvPr/>
        </p:nvSpPr>
        <p:spPr>
          <a:xfrm>
            <a:off x="5837664" y="2961459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Zadar</a:t>
            </a:r>
            <a:endParaRPr lang="hr-HR" dirty="0"/>
          </a:p>
        </p:txBody>
      </p:sp>
      <p:pic>
        <p:nvPicPr>
          <p:cNvPr id="16" name="Slika 15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094" y="3071228"/>
            <a:ext cx="165139" cy="167230"/>
          </a:xfrm>
          <a:prstGeom prst="rect">
            <a:avLst/>
          </a:prstGeom>
        </p:spPr>
      </p:pic>
      <p:sp>
        <p:nvSpPr>
          <p:cNvPr id="17" name="Pravokutnik 16"/>
          <p:cNvSpPr/>
          <p:nvPr/>
        </p:nvSpPr>
        <p:spPr>
          <a:xfrm>
            <a:off x="6279871" y="3317492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Šibenik</a:t>
            </a:r>
            <a:endParaRPr lang="hr-HR" dirty="0"/>
          </a:p>
        </p:txBody>
      </p:sp>
      <p:pic>
        <p:nvPicPr>
          <p:cNvPr id="18" name="Slika 17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8987" y="3419851"/>
            <a:ext cx="165139" cy="1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80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Riječne luke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474840" cy="3456385"/>
          </a:xfrm>
        </p:spPr>
        <p:txBody>
          <a:bodyPr/>
          <a:lstStyle/>
          <a:p>
            <a:r>
              <a:rPr lang="hr-HR" b="1" dirty="0" smtClean="0">
                <a:hlinkClick r:id="rId3"/>
              </a:rPr>
              <a:t>Vukovar</a:t>
            </a:r>
            <a:r>
              <a:rPr lang="hr-HR" dirty="0" smtClean="0"/>
              <a:t> – najvažnija i jedina na Dunavu</a:t>
            </a:r>
          </a:p>
          <a:p>
            <a:r>
              <a:rPr lang="hr-HR" b="1" dirty="0" smtClean="0">
                <a:hlinkClick r:id="rId4"/>
              </a:rPr>
              <a:t>Osijek</a:t>
            </a:r>
            <a:r>
              <a:rPr lang="hr-HR" dirty="0" smtClean="0"/>
              <a:t> – na Dravi</a:t>
            </a:r>
          </a:p>
          <a:p>
            <a:r>
              <a:rPr lang="hr-HR" b="1" dirty="0" smtClean="0">
                <a:hlinkClick r:id="rId5"/>
              </a:rPr>
              <a:t>Sisak</a:t>
            </a:r>
            <a:r>
              <a:rPr lang="hr-HR" dirty="0" smtClean="0"/>
              <a:t> – na Savi</a:t>
            </a:r>
          </a:p>
          <a:p>
            <a:r>
              <a:rPr lang="hr-HR" b="1" dirty="0" smtClean="0">
                <a:hlinkClick r:id="rId6"/>
              </a:rPr>
              <a:t>Slavonski Brod </a:t>
            </a:r>
            <a:r>
              <a:rPr lang="hr-HR" dirty="0" smtClean="0"/>
              <a:t>– na Savi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7" cstate="print"/>
          <a:srcRect l="3126" t="2775" r="2429" b="2883"/>
          <a:stretch/>
        </p:blipFill>
        <p:spPr>
          <a:xfrm>
            <a:off x="5086400" y="840607"/>
            <a:ext cx="3600400" cy="24482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6400" y="3357936"/>
            <a:ext cx="3600400" cy="1412699"/>
          </a:xfrm>
          <a:prstGeom prst="rect">
            <a:avLst/>
          </a:prstGeom>
        </p:spPr>
      </p:pic>
      <p:pic>
        <p:nvPicPr>
          <p:cNvPr id="1026" name="Picture 2" descr="https://mmpi.gov.hr/UserDocsImages/arhiva/1%20wKarta%20novi%20razvrstaj_ociscen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972" y="789276"/>
            <a:ext cx="4379640" cy="39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75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20126265"/>
              </p:ext>
            </p:extLst>
          </p:nvPr>
        </p:nvGraphicFramePr>
        <p:xfrm>
          <a:off x="1115616" y="915566"/>
          <a:ext cx="868680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919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Tradicionalan oblik trgovanja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r="5643"/>
          <a:stretch/>
        </p:blipFill>
        <p:spPr>
          <a:xfrm>
            <a:off x="95929" y="1497084"/>
            <a:ext cx="4320480" cy="317519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2550" y="1497084"/>
            <a:ext cx="4562067" cy="31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0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699542"/>
            <a:ext cx="3059832" cy="4248472"/>
          </a:xfrm>
        </p:spPr>
        <p:txBody>
          <a:bodyPr>
            <a:noAutofit/>
          </a:bodyPr>
          <a:lstStyle/>
          <a:p>
            <a:r>
              <a:rPr lang="hr-HR" sz="1850" i="1" dirty="0"/>
              <a:t>Usporedite vrijednost ukupnog izvoza i uvoza u milijunima eura i odgovorite prevladava li izvoz ili uvoz. </a:t>
            </a:r>
            <a:endParaRPr lang="hr-HR" sz="1850" i="1" dirty="0" smtClean="0"/>
          </a:p>
          <a:p>
            <a:r>
              <a:rPr lang="pl-PL" sz="1850" i="1" dirty="0"/>
              <a:t>Koje su tri zemlje vodeće i u izvozu i u uvozu? </a:t>
            </a:r>
            <a:endParaRPr lang="hr-HR" sz="1850" dirty="0" smtClean="0"/>
          </a:p>
          <a:p>
            <a:r>
              <a:rPr lang="hr-HR" sz="1850" b="1" dirty="0" smtClean="0"/>
              <a:t>Hrvatska </a:t>
            </a:r>
            <a:r>
              <a:rPr lang="hr-HR" sz="1850" b="1" dirty="0"/>
              <a:t>najviše trguje (i izvozi i uvozi) sa zemljama Europske </a:t>
            </a:r>
            <a:r>
              <a:rPr lang="hr-HR" sz="1850" b="1" dirty="0" smtClean="0"/>
              <a:t>unije </a:t>
            </a:r>
            <a:r>
              <a:rPr lang="hr-HR" sz="1850" b="1" i="1" dirty="0" smtClean="0"/>
              <a:t>(</a:t>
            </a:r>
            <a:r>
              <a:rPr lang="hr-HR" sz="1850" b="1" i="1" dirty="0"/>
              <a:t>zašto?) </a:t>
            </a:r>
            <a:r>
              <a:rPr lang="hr-HR" sz="1850" b="1" dirty="0"/>
              <a:t>i sa susjednim </a:t>
            </a:r>
            <a:r>
              <a:rPr lang="hr-HR" sz="1850" b="1" dirty="0" smtClean="0"/>
              <a:t>državama.</a:t>
            </a:r>
          </a:p>
          <a:p>
            <a:r>
              <a:rPr lang="hr-HR" sz="1850" i="1" dirty="0"/>
              <a:t>Koja od navedenih država nije članica Europske unije, a važan je trgovački partner naše zemlje? </a:t>
            </a:r>
            <a:endParaRPr lang="hr-HR" sz="1850" dirty="0"/>
          </a:p>
          <a:p>
            <a:endParaRPr lang="hr-HR" sz="1850" dirty="0" smtClean="0"/>
          </a:p>
          <a:p>
            <a:endParaRPr lang="hr-HR" sz="185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328" y="771550"/>
            <a:ext cx="6228184" cy="397023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355976" y="4011910"/>
            <a:ext cx="720080" cy="288032"/>
          </a:xfrm>
          <a:prstGeom prst="rect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7380312" y="4011910"/>
            <a:ext cx="720080" cy="288032"/>
          </a:xfrm>
          <a:prstGeom prst="rect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3131840" y="1923678"/>
            <a:ext cx="5976664" cy="936104"/>
          </a:xfrm>
          <a:prstGeom prst="rect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3131840" y="2931790"/>
            <a:ext cx="2880320" cy="288032"/>
          </a:xfrm>
          <a:prstGeom prst="rect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432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Ostale tercijarne djelatnosti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1563637"/>
            <a:ext cx="3456384" cy="3384377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Bankarstvo: osiguravanje novca za skuplje razvojne pothvate</a:t>
            </a:r>
          </a:p>
          <a:p>
            <a:r>
              <a:rPr lang="hr-HR" dirty="0" smtClean="0"/>
              <a:t>Osiguranje imovine: osiguravajuća društva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416018"/>
            <a:ext cx="5071285" cy="31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09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Promet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466728" cy="3513248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Što se sve prevozi ili prenosi?</a:t>
            </a:r>
          </a:p>
          <a:p>
            <a:r>
              <a:rPr lang="hr-HR" dirty="0" smtClean="0"/>
              <a:t>Ljudi, roba</a:t>
            </a:r>
          </a:p>
          <a:p>
            <a:r>
              <a:rPr lang="hr-HR" dirty="0" smtClean="0">
                <a:hlinkClick r:id="rId3"/>
              </a:rPr>
              <a:t>Informacije</a:t>
            </a:r>
            <a:r>
              <a:rPr lang="hr-HR" dirty="0" smtClean="0"/>
              <a:t> </a:t>
            </a:r>
          </a:p>
          <a:p>
            <a:r>
              <a:rPr lang="hr-HR" i="1" dirty="0" smtClean="0"/>
              <a:t>Na koje ste sve načine putovali?</a:t>
            </a:r>
          </a:p>
          <a:p>
            <a:r>
              <a:rPr lang="hr-HR" i="1" dirty="0" smtClean="0"/>
              <a:t>Zašto je promet važan u turizmu?</a:t>
            </a:r>
          </a:p>
          <a:p>
            <a:r>
              <a:rPr lang="hr-HR" i="1" dirty="0" smtClean="0"/>
              <a:t>Na koji način većina stranih turista dolazi u Hrvatsku?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6427" y="756405"/>
            <a:ext cx="5082077" cy="3981957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7308304" y="4443958"/>
            <a:ext cx="936104" cy="29440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ipsa 5"/>
          <p:cNvSpPr/>
          <p:nvPr/>
        </p:nvSpPr>
        <p:spPr>
          <a:xfrm>
            <a:off x="8308500" y="4415467"/>
            <a:ext cx="735912" cy="29440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38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484785"/>
            <a:ext cx="3456384" cy="3535238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Imenujte prometne pravce označene na tematskoj karti.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1- posavski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2- podravski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3 – jadransko-jonski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4 – Budimpešta-Zagreb-Rijeka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5 – </a:t>
            </a:r>
            <a:r>
              <a:rPr lang="hr-HR" dirty="0" err="1" smtClean="0">
                <a:solidFill>
                  <a:srgbClr val="FF0000"/>
                </a:solidFill>
              </a:rPr>
              <a:t>phyrnski</a:t>
            </a:r>
            <a:endParaRPr lang="hr-HR" dirty="0" smtClean="0">
              <a:solidFill>
                <a:srgbClr val="FF0000"/>
              </a:solidFill>
            </a:endParaRPr>
          </a:p>
          <a:p>
            <a:r>
              <a:rPr lang="hr-HR" dirty="0" smtClean="0">
                <a:solidFill>
                  <a:srgbClr val="FF0000"/>
                </a:solidFill>
              </a:rPr>
              <a:t>6 – slavonsko-bosansko-neretvanski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786790"/>
            <a:ext cx="5436200" cy="395395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3909462" y="3643815"/>
            <a:ext cx="1080120" cy="432048"/>
          </a:xfrm>
          <a:prstGeom prst="rect">
            <a:avLst/>
          </a:prstGeom>
          <a:solidFill>
            <a:schemeClr val="bg1"/>
          </a:solidFill>
          <a:ln w="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3909838" y="4280478"/>
            <a:ext cx="1728192" cy="432048"/>
          </a:xfrm>
          <a:prstGeom prst="rect">
            <a:avLst/>
          </a:prstGeom>
          <a:solidFill>
            <a:schemeClr val="bg1"/>
          </a:solidFill>
          <a:ln w="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3896876" y="3590895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 smtClean="0">
                <a:solidFill>
                  <a:srgbClr val="FF0000"/>
                </a:solidFill>
              </a:rPr>
              <a:t>1</a:t>
            </a:r>
            <a:endParaRPr lang="hr-HR" sz="1200" b="1" dirty="0">
              <a:solidFill>
                <a:srgbClr val="FF0000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3896876" y="3759119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 smtClean="0">
                <a:solidFill>
                  <a:srgbClr val="FF0000"/>
                </a:solidFill>
              </a:rPr>
              <a:t>2</a:t>
            </a:r>
            <a:endParaRPr lang="hr-HR" sz="1200" b="1" dirty="0">
              <a:solidFill>
                <a:srgbClr val="FF0000"/>
              </a:solidFill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3909462" y="3920069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3894541" y="4214356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3899168" y="4373194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Pravokutnik 12"/>
          <p:cNvSpPr/>
          <p:nvPr/>
        </p:nvSpPr>
        <p:spPr>
          <a:xfrm>
            <a:off x="3910216" y="4523971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32433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843558"/>
            <a:ext cx="4372064" cy="4176463"/>
          </a:xfrm>
        </p:spPr>
        <p:txBody>
          <a:bodyPr>
            <a:noAutofit/>
          </a:bodyPr>
          <a:lstStyle/>
          <a:p>
            <a:r>
              <a:rPr lang="hr-HR" sz="2150" dirty="0" smtClean="0"/>
              <a:t>Gdje se u Hrvatskoj nalaze međunarodne zračne luke?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Zagreb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Split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Dubrovnik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Pula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Zadar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Rijeka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Osijek 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otok Lošinj</a:t>
            </a:r>
          </a:p>
          <a:p>
            <a:pPr>
              <a:buFontTx/>
              <a:buChar char="-"/>
            </a:pPr>
            <a:r>
              <a:rPr lang="hr-HR" sz="2150" dirty="0" smtClean="0">
                <a:solidFill>
                  <a:srgbClr val="FF0000"/>
                </a:solidFill>
              </a:rPr>
              <a:t>otok Brač</a:t>
            </a:r>
            <a:endParaRPr lang="hr-HR" sz="2150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71550"/>
            <a:ext cx="4122914" cy="3995191"/>
          </a:xfrm>
          <a:prstGeom prst="rect">
            <a:avLst/>
          </a:prstGeom>
        </p:spPr>
      </p:pic>
      <p:pic>
        <p:nvPicPr>
          <p:cNvPr id="18" name="Slika 17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7287" y="1638318"/>
            <a:ext cx="132918" cy="132918"/>
          </a:xfrm>
          <a:prstGeom prst="rect">
            <a:avLst/>
          </a:prstGeom>
        </p:spPr>
      </p:pic>
      <p:pic>
        <p:nvPicPr>
          <p:cNvPr id="19" name="Slika 18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736" y="3543483"/>
            <a:ext cx="132918" cy="132918"/>
          </a:xfrm>
          <a:prstGeom prst="rect">
            <a:avLst/>
          </a:prstGeom>
        </p:spPr>
      </p:pic>
      <p:pic>
        <p:nvPicPr>
          <p:cNvPr id="20" name="Slika 19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078" y="4468009"/>
            <a:ext cx="132918" cy="132918"/>
          </a:xfrm>
          <a:prstGeom prst="rect">
            <a:avLst/>
          </a:prstGeom>
        </p:spPr>
      </p:pic>
      <p:pic>
        <p:nvPicPr>
          <p:cNvPr id="21" name="Slika 20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5244" y="2361274"/>
            <a:ext cx="132918" cy="132918"/>
          </a:xfrm>
          <a:prstGeom prst="rect">
            <a:avLst/>
          </a:prstGeom>
        </p:spPr>
      </p:pic>
      <p:pic>
        <p:nvPicPr>
          <p:cNvPr id="22" name="Slika 21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6330" y="3079284"/>
            <a:ext cx="132918" cy="132918"/>
          </a:xfrm>
          <a:prstGeom prst="rect">
            <a:avLst/>
          </a:prstGeom>
        </p:spPr>
      </p:pic>
      <p:pic>
        <p:nvPicPr>
          <p:cNvPr id="23" name="Slika 22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748" y="2071635"/>
            <a:ext cx="132918" cy="132918"/>
          </a:xfrm>
          <a:prstGeom prst="rect">
            <a:avLst/>
          </a:prstGeom>
        </p:spPr>
      </p:pic>
      <p:pic>
        <p:nvPicPr>
          <p:cNvPr id="24" name="Slika 23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00" y="1860097"/>
            <a:ext cx="132918" cy="132918"/>
          </a:xfrm>
          <a:prstGeom prst="rect">
            <a:avLst/>
          </a:prstGeom>
        </p:spPr>
      </p:pic>
      <p:pic>
        <p:nvPicPr>
          <p:cNvPr id="25" name="Slika 24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2487" y="2638566"/>
            <a:ext cx="132918" cy="132918"/>
          </a:xfrm>
          <a:prstGeom prst="rect">
            <a:avLst/>
          </a:prstGeom>
        </p:spPr>
      </p:pic>
      <p:pic>
        <p:nvPicPr>
          <p:cNvPr id="26" name="Slika 25" descr="Airport Sign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0224" y="3813277"/>
            <a:ext cx="132918" cy="13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7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843558"/>
            <a:ext cx="4242155" cy="4176463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Imenujte međunarodne morske luke u Hrvatskoj.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rgbClr val="FF0000"/>
                </a:solidFill>
              </a:rPr>
              <a:t>Rijeka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rgbClr val="FF0000"/>
                </a:solidFill>
              </a:rPr>
              <a:t>Ploče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rgbClr val="FF0000"/>
                </a:solidFill>
              </a:rPr>
              <a:t>Split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rgbClr val="FF0000"/>
                </a:solidFill>
              </a:rPr>
              <a:t>Dubrovnik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rgbClr val="FF0000"/>
                </a:solidFill>
              </a:rPr>
              <a:t>Zadar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rgbClr val="FF0000"/>
                </a:solidFill>
              </a:rPr>
              <a:t>Šibenik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771550"/>
            <a:ext cx="4122914" cy="3995191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7309387" y="4105508"/>
            <a:ext cx="18000" cy="18000"/>
          </a:xfrm>
          <a:prstGeom prst="ellipse">
            <a:avLst/>
          </a:prstGeom>
          <a:solidFill>
            <a:schemeClr val="tx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5798" y="2067694"/>
            <a:ext cx="165139" cy="167230"/>
          </a:xfrm>
          <a:prstGeom prst="rect">
            <a:avLst/>
          </a:prstGeom>
        </p:spPr>
      </p:pic>
      <p:pic>
        <p:nvPicPr>
          <p:cNvPr id="9" name="Slika 8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3406" y="4039893"/>
            <a:ext cx="165139" cy="167230"/>
          </a:xfrm>
          <a:prstGeom prst="rect">
            <a:avLst/>
          </a:prstGeom>
        </p:spPr>
      </p:pic>
      <p:pic>
        <p:nvPicPr>
          <p:cNvPr id="11" name="Slika 10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868" y="3555560"/>
            <a:ext cx="165139" cy="167230"/>
          </a:xfrm>
          <a:prstGeom prst="rect">
            <a:avLst/>
          </a:prstGeom>
        </p:spPr>
      </p:pic>
      <p:pic>
        <p:nvPicPr>
          <p:cNvPr id="13" name="Slika 12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1458" y="4387886"/>
            <a:ext cx="165139" cy="167230"/>
          </a:xfrm>
          <a:prstGeom prst="rect">
            <a:avLst/>
          </a:prstGeom>
        </p:spPr>
      </p:pic>
      <p:pic>
        <p:nvPicPr>
          <p:cNvPr id="15" name="Slika 14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094" y="3071228"/>
            <a:ext cx="165139" cy="167230"/>
          </a:xfrm>
          <a:prstGeom prst="rect">
            <a:avLst/>
          </a:prstGeom>
        </p:spPr>
      </p:pic>
      <p:pic>
        <p:nvPicPr>
          <p:cNvPr id="17" name="Slika 16" descr="Anchor Harbor Por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8987" y="3419851"/>
            <a:ext cx="165139" cy="1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8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987574"/>
            <a:ext cx="4464496" cy="4032447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Imenujte luku na Dunavu. Kojim slovom je označena na karti?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Vukovar, D.</a:t>
            </a:r>
          </a:p>
          <a:p>
            <a:r>
              <a:rPr lang="hr-HR" dirty="0" smtClean="0"/>
              <a:t>Imenujte luku na Dravi. Kojim slovom je označena?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Osijek, A.</a:t>
            </a:r>
          </a:p>
          <a:p>
            <a:r>
              <a:rPr lang="hr-HR" dirty="0" smtClean="0"/>
              <a:t>Koje su luke označene slovima B i C? 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Slavonski Brod, Sisak.</a:t>
            </a:r>
          </a:p>
          <a:p>
            <a:r>
              <a:rPr lang="hr-HR" dirty="0" smtClean="0"/>
              <a:t>Na kojoj se rijeci nalaze?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Savi.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771550"/>
            <a:ext cx="4122914" cy="3995191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8149540" y="1904613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 dirty="0" smtClean="0">
                <a:solidFill>
                  <a:srgbClr val="FF0000"/>
                </a:solidFill>
              </a:rPr>
              <a:t>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8066484" y="1733996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 dirty="0" smtClean="0">
                <a:solidFill>
                  <a:srgbClr val="FF0000"/>
                </a:solidFill>
              </a:rPr>
              <a:t>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7625038" y="2030045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 dirty="0" smtClean="0">
                <a:solidFill>
                  <a:srgbClr val="FF0000"/>
                </a:solidFill>
              </a:rPr>
              <a:t>B</a:t>
            </a:r>
            <a:endParaRPr lang="hr-HR" sz="1200" b="1" dirty="0">
              <a:solidFill>
                <a:srgbClr val="FF0000"/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6572984" y="1750159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 dirty="0" smtClean="0">
                <a:solidFill>
                  <a:srgbClr val="FF0000"/>
                </a:solidFill>
              </a:rPr>
              <a:t>C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747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3888431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Uz pomoć publikacije </a:t>
            </a:r>
            <a:r>
              <a:rPr lang="hr-HR" dirty="0" smtClean="0">
                <a:hlinkClick r:id="rId3"/>
              </a:rPr>
              <a:t>Robna razmjena Republike Hrvatske s inozemstvom u 2019. godini </a:t>
            </a:r>
            <a:r>
              <a:rPr lang="hr-HR" dirty="0" smtClean="0"/>
              <a:t>istražite sljedeće:</a:t>
            </a:r>
          </a:p>
          <a:p>
            <a:endParaRPr lang="hr-HR" dirty="0" smtClean="0"/>
          </a:p>
          <a:p>
            <a:r>
              <a:rPr lang="hr-HR" dirty="0" smtClean="0"/>
              <a:t>Koliko je iznosio ukupan izvoz Republike Hrvatske u 2019. godini te koliko se promijenio u odnosu na 2018. godinu?</a:t>
            </a:r>
          </a:p>
          <a:p>
            <a:r>
              <a:rPr lang="hr-HR" dirty="0" smtClean="0"/>
              <a:t>Koja je vrsta industrije najviše sudjelovala u izvozu?</a:t>
            </a:r>
          </a:p>
          <a:p>
            <a:r>
              <a:rPr lang="hr-HR" dirty="0" smtClean="0"/>
              <a:t>Koji sektor prema </a:t>
            </a:r>
            <a:r>
              <a:rPr lang="hr-HR" dirty="0"/>
              <a:t>Standardnoj međunarodnoj trgovinskoj </a:t>
            </a:r>
            <a:r>
              <a:rPr lang="hr-HR" dirty="0" smtClean="0"/>
              <a:t>klasifikaciji ostvaruje najveću vrijednost u izvozu?</a:t>
            </a:r>
          </a:p>
          <a:p>
            <a:r>
              <a:rPr lang="hr-HR" dirty="0" smtClean="0"/>
              <a:t>Koji su najvažniji trgovinski partneri Republike Hrvatske u 2019. godini (EU i izvan EU)?</a:t>
            </a:r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0263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0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12088728"/>
              </p:ext>
            </p:extLst>
          </p:nvPr>
        </p:nvGraphicFramePr>
        <p:xfrm>
          <a:off x="0" y="737187"/>
          <a:ext cx="896448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8" cstate="print"/>
          <a:srcRect t="18023" r="14291" b="33443"/>
          <a:stretch/>
        </p:blipFill>
        <p:spPr>
          <a:xfrm>
            <a:off x="3671069" y="2774117"/>
            <a:ext cx="2865470" cy="107635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8225" y="2570619"/>
            <a:ext cx="2551152" cy="255115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0" cstate="print"/>
          <a:srcRect t="4955" r="23877" b="36945"/>
          <a:stretch/>
        </p:blipFill>
        <p:spPr>
          <a:xfrm>
            <a:off x="3671069" y="3992920"/>
            <a:ext cx="2417789" cy="11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45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71550"/>
            <a:ext cx="3456384" cy="432048"/>
          </a:xfrm>
        </p:spPr>
        <p:txBody>
          <a:bodyPr>
            <a:normAutofit fontScale="90000"/>
          </a:bodyPr>
          <a:lstStyle/>
          <a:p>
            <a:pPr algn="l"/>
            <a:r>
              <a:rPr lang="hr-HR" sz="3200" dirty="0" smtClean="0"/>
              <a:t>Promet u Hrvatskoj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275606"/>
            <a:ext cx="3384376" cy="3867894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Geografski položaj na dodiru Srednje, Južne i Jugoistočne Europe</a:t>
            </a:r>
          </a:p>
          <a:p>
            <a:r>
              <a:rPr lang="hr-HR" dirty="0" smtClean="0">
                <a:solidFill>
                  <a:srgbClr val="92D050"/>
                </a:solidFill>
              </a:rPr>
              <a:t>Uzdužni pravci: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r-HR" dirty="0" smtClean="0">
                <a:solidFill>
                  <a:srgbClr val="92D050"/>
                </a:solidFill>
                <a:sym typeface="Wingdings" panose="05000000000000000000" pitchFamily="2" charset="2"/>
              </a:rPr>
              <a:t>posavski, podravski, jadransko-jonski</a:t>
            </a:r>
          </a:p>
          <a:p>
            <a:r>
              <a:rPr lang="hr-HR" dirty="0" smtClean="0">
                <a:solidFill>
                  <a:srgbClr val="C00000"/>
                </a:solidFill>
                <a:sym typeface="Wingdings" panose="05000000000000000000" pitchFamily="2" charset="2"/>
              </a:rPr>
              <a:t>Poprečni pravci:</a:t>
            </a:r>
          </a:p>
          <a:p>
            <a:pPr marL="0" indent="0">
              <a:buNone/>
            </a:pPr>
            <a:r>
              <a:rPr lang="hr-HR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Budimpešta-Zagreb-Rijeka, </a:t>
            </a:r>
            <a:r>
              <a:rPr lang="hr-HR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phyrnski</a:t>
            </a:r>
            <a:r>
              <a:rPr lang="hr-HR" dirty="0" smtClean="0">
                <a:solidFill>
                  <a:srgbClr val="C00000"/>
                </a:solidFill>
                <a:sym typeface="Wingdings" panose="05000000000000000000" pitchFamily="2" charset="2"/>
              </a:rPr>
              <a:t>, slavonsko-bosansko-neretvanski</a:t>
            </a:r>
            <a:endParaRPr lang="hr-HR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786790"/>
            <a:ext cx="5436200" cy="3953950"/>
          </a:xfrm>
          <a:prstGeom prst="rect">
            <a:avLst/>
          </a:prstGeom>
        </p:spPr>
      </p:pic>
      <p:grpSp>
        <p:nvGrpSpPr>
          <p:cNvPr id="9" name="Grupa 8"/>
          <p:cNvGrpSpPr/>
          <p:nvPr/>
        </p:nvGrpSpPr>
        <p:grpSpPr>
          <a:xfrm>
            <a:off x="4179570" y="1219200"/>
            <a:ext cx="4575810" cy="3112770"/>
            <a:chOff x="4179570" y="1219200"/>
            <a:chExt cx="4575810" cy="3112770"/>
          </a:xfrm>
          <a:effectLst>
            <a:glow>
              <a:srgbClr val="92D050">
                <a:alpha val="60000"/>
              </a:srgbClr>
            </a:glow>
          </a:effectLst>
        </p:grpSpPr>
        <p:sp>
          <p:nvSpPr>
            <p:cNvPr id="5" name="Prostoručno 4"/>
            <p:cNvSpPr/>
            <p:nvPr/>
          </p:nvSpPr>
          <p:spPr>
            <a:xfrm>
              <a:off x="5158740" y="1219200"/>
              <a:ext cx="3596640" cy="1996787"/>
            </a:xfrm>
            <a:custGeom>
              <a:avLst/>
              <a:gdLst>
                <a:gd name="connsiteX0" fmla="*/ 7620 w 3596640"/>
                <a:gd name="connsiteY0" fmla="*/ 0 h 1996787"/>
                <a:gd name="connsiteX1" fmla="*/ 0 w 3596640"/>
                <a:gd name="connsiteY1" fmla="*/ 38100 h 1996787"/>
                <a:gd name="connsiteX2" fmla="*/ 15240 w 3596640"/>
                <a:gd name="connsiteY2" fmla="*/ 114300 h 1996787"/>
                <a:gd name="connsiteX3" fmla="*/ 22860 w 3596640"/>
                <a:gd name="connsiteY3" fmla="*/ 152400 h 1996787"/>
                <a:gd name="connsiteX4" fmla="*/ 38100 w 3596640"/>
                <a:gd name="connsiteY4" fmla="*/ 198120 h 1996787"/>
                <a:gd name="connsiteX5" fmla="*/ 45720 w 3596640"/>
                <a:gd name="connsiteY5" fmla="*/ 228600 h 1996787"/>
                <a:gd name="connsiteX6" fmla="*/ 68580 w 3596640"/>
                <a:gd name="connsiteY6" fmla="*/ 243840 h 1996787"/>
                <a:gd name="connsiteX7" fmla="*/ 60960 w 3596640"/>
                <a:gd name="connsiteY7" fmla="*/ 320040 h 1996787"/>
                <a:gd name="connsiteX8" fmla="*/ 76200 w 3596640"/>
                <a:gd name="connsiteY8" fmla="*/ 342900 h 1996787"/>
                <a:gd name="connsiteX9" fmla="*/ 114300 w 3596640"/>
                <a:gd name="connsiteY9" fmla="*/ 350520 h 1996787"/>
                <a:gd name="connsiteX10" fmla="*/ 129540 w 3596640"/>
                <a:gd name="connsiteY10" fmla="*/ 373380 h 1996787"/>
                <a:gd name="connsiteX11" fmla="*/ 152400 w 3596640"/>
                <a:gd name="connsiteY11" fmla="*/ 388620 h 1996787"/>
                <a:gd name="connsiteX12" fmla="*/ 167640 w 3596640"/>
                <a:gd name="connsiteY12" fmla="*/ 434340 h 1996787"/>
                <a:gd name="connsiteX13" fmla="*/ 190500 w 3596640"/>
                <a:gd name="connsiteY13" fmla="*/ 525780 h 1996787"/>
                <a:gd name="connsiteX14" fmla="*/ 213360 w 3596640"/>
                <a:gd name="connsiteY14" fmla="*/ 571500 h 1996787"/>
                <a:gd name="connsiteX15" fmla="*/ 236220 w 3596640"/>
                <a:gd name="connsiteY15" fmla="*/ 579120 h 1996787"/>
                <a:gd name="connsiteX16" fmla="*/ 259080 w 3596640"/>
                <a:gd name="connsiteY16" fmla="*/ 601980 h 1996787"/>
                <a:gd name="connsiteX17" fmla="*/ 297180 w 3596640"/>
                <a:gd name="connsiteY17" fmla="*/ 609600 h 1996787"/>
                <a:gd name="connsiteX18" fmla="*/ 449580 w 3596640"/>
                <a:gd name="connsiteY18" fmla="*/ 617220 h 1996787"/>
                <a:gd name="connsiteX19" fmla="*/ 510540 w 3596640"/>
                <a:gd name="connsiteY19" fmla="*/ 624840 h 1996787"/>
                <a:gd name="connsiteX20" fmla="*/ 579120 w 3596640"/>
                <a:gd name="connsiteY20" fmla="*/ 655320 h 1996787"/>
                <a:gd name="connsiteX21" fmla="*/ 640080 w 3596640"/>
                <a:gd name="connsiteY21" fmla="*/ 670560 h 1996787"/>
                <a:gd name="connsiteX22" fmla="*/ 670560 w 3596640"/>
                <a:gd name="connsiteY22" fmla="*/ 716280 h 1996787"/>
                <a:gd name="connsiteX23" fmla="*/ 685800 w 3596640"/>
                <a:gd name="connsiteY23" fmla="*/ 739140 h 1996787"/>
                <a:gd name="connsiteX24" fmla="*/ 708660 w 3596640"/>
                <a:gd name="connsiteY24" fmla="*/ 754380 h 1996787"/>
                <a:gd name="connsiteX25" fmla="*/ 739140 w 3596640"/>
                <a:gd name="connsiteY25" fmla="*/ 792480 h 1996787"/>
                <a:gd name="connsiteX26" fmla="*/ 777240 w 3596640"/>
                <a:gd name="connsiteY26" fmla="*/ 822960 h 1996787"/>
                <a:gd name="connsiteX27" fmla="*/ 838200 w 3596640"/>
                <a:gd name="connsiteY27" fmla="*/ 853440 h 1996787"/>
                <a:gd name="connsiteX28" fmla="*/ 937260 w 3596640"/>
                <a:gd name="connsiteY28" fmla="*/ 876300 h 1996787"/>
                <a:gd name="connsiteX29" fmla="*/ 1021080 w 3596640"/>
                <a:gd name="connsiteY29" fmla="*/ 883920 h 1996787"/>
                <a:gd name="connsiteX30" fmla="*/ 1066800 w 3596640"/>
                <a:gd name="connsiteY30" fmla="*/ 899160 h 1996787"/>
                <a:gd name="connsiteX31" fmla="*/ 1097280 w 3596640"/>
                <a:gd name="connsiteY31" fmla="*/ 906780 h 1996787"/>
                <a:gd name="connsiteX32" fmla="*/ 1143000 w 3596640"/>
                <a:gd name="connsiteY32" fmla="*/ 922020 h 1996787"/>
                <a:gd name="connsiteX33" fmla="*/ 1165860 w 3596640"/>
                <a:gd name="connsiteY33" fmla="*/ 929640 h 1996787"/>
                <a:gd name="connsiteX34" fmla="*/ 1257300 w 3596640"/>
                <a:gd name="connsiteY34" fmla="*/ 922020 h 1996787"/>
                <a:gd name="connsiteX35" fmla="*/ 1287780 w 3596640"/>
                <a:gd name="connsiteY35" fmla="*/ 914400 h 1996787"/>
                <a:gd name="connsiteX36" fmla="*/ 1356360 w 3596640"/>
                <a:gd name="connsiteY36" fmla="*/ 922020 h 1996787"/>
                <a:gd name="connsiteX37" fmla="*/ 1417320 w 3596640"/>
                <a:gd name="connsiteY37" fmla="*/ 937260 h 1996787"/>
                <a:gd name="connsiteX38" fmla="*/ 1463040 w 3596640"/>
                <a:gd name="connsiteY38" fmla="*/ 952500 h 1996787"/>
                <a:gd name="connsiteX39" fmla="*/ 1493520 w 3596640"/>
                <a:gd name="connsiteY39" fmla="*/ 960120 h 1996787"/>
                <a:gd name="connsiteX40" fmla="*/ 1516380 w 3596640"/>
                <a:gd name="connsiteY40" fmla="*/ 975360 h 1996787"/>
                <a:gd name="connsiteX41" fmla="*/ 1569720 w 3596640"/>
                <a:gd name="connsiteY41" fmla="*/ 990600 h 1996787"/>
                <a:gd name="connsiteX42" fmla="*/ 1592580 w 3596640"/>
                <a:gd name="connsiteY42" fmla="*/ 1005840 h 1996787"/>
                <a:gd name="connsiteX43" fmla="*/ 1638300 w 3596640"/>
                <a:gd name="connsiteY43" fmla="*/ 1043940 h 1996787"/>
                <a:gd name="connsiteX44" fmla="*/ 1684020 w 3596640"/>
                <a:gd name="connsiteY44" fmla="*/ 1059180 h 1996787"/>
                <a:gd name="connsiteX45" fmla="*/ 1714500 w 3596640"/>
                <a:gd name="connsiteY45" fmla="*/ 1104900 h 1996787"/>
                <a:gd name="connsiteX46" fmla="*/ 1722120 w 3596640"/>
                <a:gd name="connsiteY46" fmla="*/ 1127760 h 1996787"/>
                <a:gd name="connsiteX47" fmla="*/ 1737360 w 3596640"/>
                <a:gd name="connsiteY47" fmla="*/ 1150620 h 1996787"/>
                <a:gd name="connsiteX48" fmla="*/ 1752600 w 3596640"/>
                <a:gd name="connsiteY48" fmla="*/ 1196340 h 1996787"/>
                <a:gd name="connsiteX49" fmla="*/ 1767840 w 3596640"/>
                <a:gd name="connsiteY49" fmla="*/ 1219200 h 1996787"/>
                <a:gd name="connsiteX50" fmla="*/ 1783080 w 3596640"/>
                <a:gd name="connsiteY50" fmla="*/ 1264920 h 1996787"/>
                <a:gd name="connsiteX51" fmla="*/ 1790700 w 3596640"/>
                <a:gd name="connsiteY51" fmla="*/ 1287780 h 1996787"/>
                <a:gd name="connsiteX52" fmla="*/ 1805940 w 3596640"/>
                <a:gd name="connsiteY52" fmla="*/ 1310640 h 1996787"/>
                <a:gd name="connsiteX53" fmla="*/ 1828800 w 3596640"/>
                <a:gd name="connsiteY53" fmla="*/ 1356360 h 1996787"/>
                <a:gd name="connsiteX54" fmla="*/ 1874520 w 3596640"/>
                <a:gd name="connsiteY54" fmla="*/ 1379220 h 1996787"/>
                <a:gd name="connsiteX55" fmla="*/ 1920240 w 3596640"/>
                <a:gd name="connsiteY55" fmla="*/ 1409700 h 1996787"/>
                <a:gd name="connsiteX56" fmla="*/ 1943100 w 3596640"/>
                <a:gd name="connsiteY56" fmla="*/ 1417320 h 1996787"/>
                <a:gd name="connsiteX57" fmla="*/ 1988820 w 3596640"/>
                <a:gd name="connsiteY57" fmla="*/ 1447800 h 1996787"/>
                <a:gd name="connsiteX58" fmla="*/ 2034540 w 3596640"/>
                <a:gd name="connsiteY58" fmla="*/ 1470660 h 1996787"/>
                <a:gd name="connsiteX59" fmla="*/ 2057400 w 3596640"/>
                <a:gd name="connsiteY59" fmla="*/ 1478280 h 1996787"/>
                <a:gd name="connsiteX60" fmla="*/ 2080260 w 3596640"/>
                <a:gd name="connsiteY60" fmla="*/ 1493520 h 1996787"/>
                <a:gd name="connsiteX61" fmla="*/ 2125980 w 3596640"/>
                <a:gd name="connsiteY61" fmla="*/ 1508760 h 1996787"/>
                <a:gd name="connsiteX62" fmla="*/ 2171700 w 3596640"/>
                <a:gd name="connsiteY62" fmla="*/ 1531620 h 1996787"/>
                <a:gd name="connsiteX63" fmla="*/ 2194560 w 3596640"/>
                <a:gd name="connsiteY63" fmla="*/ 1546860 h 1996787"/>
                <a:gd name="connsiteX64" fmla="*/ 2240280 w 3596640"/>
                <a:gd name="connsiteY64" fmla="*/ 1569720 h 1996787"/>
                <a:gd name="connsiteX65" fmla="*/ 2263140 w 3596640"/>
                <a:gd name="connsiteY65" fmla="*/ 1592580 h 1996787"/>
                <a:gd name="connsiteX66" fmla="*/ 2293620 w 3596640"/>
                <a:gd name="connsiteY66" fmla="*/ 1607820 h 1996787"/>
                <a:gd name="connsiteX67" fmla="*/ 2362200 w 3596640"/>
                <a:gd name="connsiteY67" fmla="*/ 1653540 h 1996787"/>
                <a:gd name="connsiteX68" fmla="*/ 2385060 w 3596640"/>
                <a:gd name="connsiteY68" fmla="*/ 1668780 h 1996787"/>
                <a:gd name="connsiteX69" fmla="*/ 2415540 w 3596640"/>
                <a:gd name="connsiteY69" fmla="*/ 1684020 h 1996787"/>
                <a:gd name="connsiteX70" fmla="*/ 2461260 w 3596640"/>
                <a:gd name="connsiteY70" fmla="*/ 1714500 h 1996787"/>
                <a:gd name="connsiteX71" fmla="*/ 2491740 w 3596640"/>
                <a:gd name="connsiteY71" fmla="*/ 1729740 h 1996787"/>
                <a:gd name="connsiteX72" fmla="*/ 2514600 w 3596640"/>
                <a:gd name="connsiteY72" fmla="*/ 1737360 h 1996787"/>
                <a:gd name="connsiteX73" fmla="*/ 2583180 w 3596640"/>
                <a:gd name="connsiteY73" fmla="*/ 1767840 h 1996787"/>
                <a:gd name="connsiteX74" fmla="*/ 2651760 w 3596640"/>
                <a:gd name="connsiteY74" fmla="*/ 1790700 h 1996787"/>
                <a:gd name="connsiteX75" fmla="*/ 2674620 w 3596640"/>
                <a:gd name="connsiteY75" fmla="*/ 1798320 h 1996787"/>
                <a:gd name="connsiteX76" fmla="*/ 2697480 w 3596640"/>
                <a:gd name="connsiteY76" fmla="*/ 1813560 h 1996787"/>
                <a:gd name="connsiteX77" fmla="*/ 2735580 w 3596640"/>
                <a:gd name="connsiteY77" fmla="*/ 1821180 h 1996787"/>
                <a:gd name="connsiteX78" fmla="*/ 2964180 w 3596640"/>
                <a:gd name="connsiteY78" fmla="*/ 1828800 h 1996787"/>
                <a:gd name="connsiteX79" fmla="*/ 3002280 w 3596640"/>
                <a:gd name="connsiteY79" fmla="*/ 1836420 h 1996787"/>
                <a:gd name="connsiteX80" fmla="*/ 3063240 w 3596640"/>
                <a:gd name="connsiteY80" fmla="*/ 1844040 h 1996787"/>
                <a:gd name="connsiteX81" fmla="*/ 3086100 w 3596640"/>
                <a:gd name="connsiteY81" fmla="*/ 1851660 h 1996787"/>
                <a:gd name="connsiteX82" fmla="*/ 3116580 w 3596640"/>
                <a:gd name="connsiteY82" fmla="*/ 1859280 h 1996787"/>
                <a:gd name="connsiteX83" fmla="*/ 3169920 w 3596640"/>
                <a:gd name="connsiteY83" fmla="*/ 1866900 h 1996787"/>
                <a:gd name="connsiteX84" fmla="*/ 3223260 w 3596640"/>
                <a:gd name="connsiteY84" fmla="*/ 1882140 h 1996787"/>
                <a:gd name="connsiteX85" fmla="*/ 3268980 w 3596640"/>
                <a:gd name="connsiteY85" fmla="*/ 1897380 h 1996787"/>
                <a:gd name="connsiteX86" fmla="*/ 3322320 w 3596640"/>
                <a:gd name="connsiteY86" fmla="*/ 1905000 h 1996787"/>
                <a:gd name="connsiteX87" fmla="*/ 3375660 w 3596640"/>
                <a:gd name="connsiteY87" fmla="*/ 1927860 h 1996787"/>
                <a:gd name="connsiteX88" fmla="*/ 3421380 w 3596640"/>
                <a:gd name="connsiteY88" fmla="*/ 1943100 h 1996787"/>
                <a:gd name="connsiteX89" fmla="*/ 3467100 w 3596640"/>
                <a:gd name="connsiteY89" fmla="*/ 1958340 h 1996787"/>
                <a:gd name="connsiteX90" fmla="*/ 3489960 w 3596640"/>
                <a:gd name="connsiteY90" fmla="*/ 1965960 h 1996787"/>
                <a:gd name="connsiteX91" fmla="*/ 3512820 w 3596640"/>
                <a:gd name="connsiteY91" fmla="*/ 1981200 h 1996787"/>
                <a:gd name="connsiteX92" fmla="*/ 3596640 w 3596640"/>
                <a:gd name="connsiteY92" fmla="*/ 1996440 h 199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596640" h="1996787">
                  <a:moveTo>
                    <a:pt x="7620" y="0"/>
                  </a:moveTo>
                  <a:cubicBezTo>
                    <a:pt x="5080" y="12700"/>
                    <a:pt x="0" y="25148"/>
                    <a:pt x="0" y="38100"/>
                  </a:cubicBezTo>
                  <a:cubicBezTo>
                    <a:pt x="0" y="94107"/>
                    <a:pt x="5856" y="76765"/>
                    <a:pt x="15240" y="114300"/>
                  </a:cubicBezTo>
                  <a:cubicBezTo>
                    <a:pt x="18381" y="126865"/>
                    <a:pt x="19452" y="139905"/>
                    <a:pt x="22860" y="152400"/>
                  </a:cubicBezTo>
                  <a:cubicBezTo>
                    <a:pt x="27087" y="167898"/>
                    <a:pt x="34204" y="182535"/>
                    <a:pt x="38100" y="198120"/>
                  </a:cubicBezTo>
                  <a:cubicBezTo>
                    <a:pt x="40640" y="208280"/>
                    <a:pt x="39911" y="219886"/>
                    <a:pt x="45720" y="228600"/>
                  </a:cubicBezTo>
                  <a:cubicBezTo>
                    <a:pt x="50800" y="236220"/>
                    <a:pt x="60960" y="238760"/>
                    <a:pt x="68580" y="243840"/>
                  </a:cubicBezTo>
                  <a:cubicBezTo>
                    <a:pt x="55549" y="282934"/>
                    <a:pt x="45845" y="284772"/>
                    <a:pt x="60960" y="320040"/>
                  </a:cubicBezTo>
                  <a:cubicBezTo>
                    <a:pt x="64568" y="328458"/>
                    <a:pt x="68249" y="338356"/>
                    <a:pt x="76200" y="342900"/>
                  </a:cubicBezTo>
                  <a:cubicBezTo>
                    <a:pt x="87445" y="349326"/>
                    <a:pt x="101600" y="347980"/>
                    <a:pt x="114300" y="350520"/>
                  </a:cubicBezTo>
                  <a:cubicBezTo>
                    <a:pt x="119380" y="358140"/>
                    <a:pt x="123064" y="366904"/>
                    <a:pt x="129540" y="373380"/>
                  </a:cubicBezTo>
                  <a:cubicBezTo>
                    <a:pt x="136016" y="379856"/>
                    <a:pt x="147546" y="380854"/>
                    <a:pt x="152400" y="388620"/>
                  </a:cubicBezTo>
                  <a:cubicBezTo>
                    <a:pt x="160914" y="402243"/>
                    <a:pt x="167640" y="434340"/>
                    <a:pt x="167640" y="434340"/>
                  </a:cubicBezTo>
                  <a:cubicBezTo>
                    <a:pt x="181294" y="557227"/>
                    <a:pt x="160502" y="465783"/>
                    <a:pt x="190500" y="525780"/>
                  </a:cubicBezTo>
                  <a:cubicBezTo>
                    <a:pt x="199703" y="544186"/>
                    <a:pt x="195162" y="556941"/>
                    <a:pt x="213360" y="571500"/>
                  </a:cubicBezTo>
                  <a:cubicBezTo>
                    <a:pt x="219632" y="576518"/>
                    <a:pt x="228600" y="576580"/>
                    <a:pt x="236220" y="579120"/>
                  </a:cubicBezTo>
                  <a:cubicBezTo>
                    <a:pt x="243840" y="586740"/>
                    <a:pt x="249441" y="597161"/>
                    <a:pt x="259080" y="601980"/>
                  </a:cubicBezTo>
                  <a:cubicBezTo>
                    <a:pt x="270664" y="607772"/>
                    <a:pt x="284270" y="608567"/>
                    <a:pt x="297180" y="609600"/>
                  </a:cubicBezTo>
                  <a:cubicBezTo>
                    <a:pt x="347881" y="613656"/>
                    <a:pt x="398780" y="614680"/>
                    <a:pt x="449580" y="617220"/>
                  </a:cubicBezTo>
                  <a:cubicBezTo>
                    <a:pt x="469900" y="619760"/>
                    <a:pt x="490516" y="620549"/>
                    <a:pt x="510540" y="624840"/>
                  </a:cubicBezTo>
                  <a:cubicBezTo>
                    <a:pt x="579346" y="639584"/>
                    <a:pt x="534686" y="633103"/>
                    <a:pt x="579120" y="655320"/>
                  </a:cubicBezTo>
                  <a:cubicBezTo>
                    <a:pt x="594741" y="663130"/>
                    <a:pt x="625589" y="667662"/>
                    <a:pt x="640080" y="670560"/>
                  </a:cubicBezTo>
                  <a:lnTo>
                    <a:pt x="670560" y="716280"/>
                  </a:lnTo>
                  <a:cubicBezTo>
                    <a:pt x="675640" y="723900"/>
                    <a:pt x="678180" y="734060"/>
                    <a:pt x="685800" y="739140"/>
                  </a:cubicBezTo>
                  <a:lnTo>
                    <a:pt x="708660" y="754380"/>
                  </a:lnTo>
                  <a:cubicBezTo>
                    <a:pt x="723495" y="798884"/>
                    <a:pt x="704673" y="758013"/>
                    <a:pt x="739140" y="792480"/>
                  </a:cubicBezTo>
                  <a:cubicBezTo>
                    <a:pt x="773607" y="826947"/>
                    <a:pt x="732736" y="808125"/>
                    <a:pt x="777240" y="822960"/>
                  </a:cubicBezTo>
                  <a:cubicBezTo>
                    <a:pt x="802252" y="860478"/>
                    <a:pt x="781419" y="841273"/>
                    <a:pt x="838200" y="853440"/>
                  </a:cubicBezTo>
                  <a:cubicBezTo>
                    <a:pt x="861476" y="858428"/>
                    <a:pt x="909692" y="872854"/>
                    <a:pt x="937260" y="876300"/>
                  </a:cubicBezTo>
                  <a:cubicBezTo>
                    <a:pt x="965099" y="879780"/>
                    <a:pt x="993140" y="881380"/>
                    <a:pt x="1021080" y="883920"/>
                  </a:cubicBezTo>
                  <a:cubicBezTo>
                    <a:pt x="1036320" y="889000"/>
                    <a:pt x="1051215" y="895264"/>
                    <a:pt x="1066800" y="899160"/>
                  </a:cubicBezTo>
                  <a:cubicBezTo>
                    <a:pt x="1076960" y="901700"/>
                    <a:pt x="1087249" y="903771"/>
                    <a:pt x="1097280" y="906780"/>
                  </a:cubicBezTo>
                  <a:cubicBezTo>
                    <a:pt x="1112667" y="911396"/>
                    <a:pt x="1127760" y="916940"/>
                    <a:pt x="1143000" y="922020"/>
                  </a:cubicBezTo>
                  <a:lnTo>
                    <a:pt x="1165860" y="929640"/>
                  </a:lnTo>
                  <a:cubicBezTo>
                    <a:pt x="1196340" y="927100"/>
                    <a:pt x="1226951" y="925814"/>
                    <a:pt x="1257300" y="922020"/>
                  </a:cubicBezTo>
                  <a:cubicBezTo>
                    <a:pt x="1267692" y="920721"/>
                    <a:pt x="1277307" y="914400"/>
                    <a:pt x="1287780" y="914400"/>
                  </a:cubicBezTo>
                  <a:cubicBezTo>
                    <a:pt x="1310781" y="914400"/>
                    <a:pt x="1333500" y="919480"/>
                    <a:pt x="1356360" y="922020"/>
                  </a:cubicBezTo>
                  <a:cubicBezTo>
                    <a:pt x="1425723" y="945141"/>
                    <a:pt x="1316172" y="909674"/>
                    <a:pt x="1417320" y="937260"/>
                  </a:cubicBezTo>
                  <a:cubicBezTo>
                    <a:pt x="1432818" y="941487"/>
                    <a:pt x="1447455" y="948604"/>
                    <a:pt x="1463040" y="952500"/>
                  </a:cubicBezTo>
                  <a:lnTo>
                    <a:pt x="1493520" y="960120"/>
                  </a:lnTo>
                  <a:cubicBezTo>
                    <a:pt x="1501140" y="965200"/>
                    <a:pt x="1508189" y="971264"/>
                    <a:pt x="1516380" y="975360"/>
                  </a:cubicBezTo>
                  <a:cubicBezTo>
                    <a:pt x="1527312" y="980826"/>
                    <a:pt x="1559954" y="988159"/>
                    <a:pt x="1569720" y="990600"/>
                  </a:cubicBezTo>
                  <a:cubicBezTo>
                    <a:pt x="1577340" y="995680"/>
                    <a:pt x="1585545" y="999977"/>
                    <a:pt x="1592580" y="1005840"/>
                  </a:cubicBezTo>
                  <a:cubicBezTo>
                    <a:pt x="1613088" y="1022930"/>
                    <a:pt x="1613976" y="1033129"/>
                    <a:pt x="1638300" y="1043940"/>
                  </a:cubicBezTo>
                  <a:cubicBezTo>
                    <a:pt x="1652980" y="1050464"/>
                    <a:pt x="1684020" y="1059180"/>
                    <a:pt x="1684020" y="1059180"/>
                  </a:cubicBezTo>
                  <a:cubicBezTo>
                    <a:pt x="1694180" y="1074420"/>
                    <a:pt x="1708708" y="1087524"/>
                    <a:pt x="1714500" y="1104900"/>
                  </a:cubicBezTo>
                  <a:cubicBezTo>
                    <a:pt x="1717040" y="1112520"/>
                    <a:pt x="1718528" y="1120576"/>
                    <a:pt x="1722120" y="1127760"/>
                  </a:cubicBezTo>
                  <a:cubicBezTo>
                    <a:pt x="1726216" y="1135951"/>
                    <a:pt x="1733641" y="1142251"/>
                    <a:pt x="1737360" y="1150620"/>
                  </a:cubicBezTo>
                  <a:cubicBezTo>
                    <a:pt x="1743884" y="1165300"/>
                    <a:pt x="1743689" y="1182974"/>
                    <a:pt x="1752600" y="1196340"/>
                  </a:cubicBezTo>
                  <a:cubicBezTo>
                    <a:pt x="1757680" y="1203960"/>
                    <a:pt x="1764121" y="1210831"/>
                    <a:pt x="1767840" y="1219200"/>
                  </a:cubicBezTo>
                  <a:cubicBezTo>
                    <a:pt x="1774364" y="1233880"/>
                    <a:pt x="1778000" y="1249680"/>
                    <a:pt x="1783080" y="1264920"/>
                  </a:cubicBezTo>
                  <a:cubicBezTo>
                    <a:pt x="1785620" y="1272540"/>
                    <a:pt x="1786245" y="1281097"/>
                    <a:pt x="1790700" y="1287780"/>
                  </a:cubicBezTo>
                  <a:cubicBezTo>
                    <a:pt x="1795780" y="1295400"/>
                    <a:pt x="1801844" y="1302449"/>
                    <a:pt x="1805940" y="1310640"/>
                  </a:cubicBezTo>
                  <a:cubicBezTo>
                    <a:pt x="1818335" y="1335430"/>
                    <a:pt x="1806962" y="1334522"/>
                    <a:pt x="1828800" y="1356360"/>
                  </a:cubicBezTo>
                  <a:cubicBezTo>
                    <a:pt x="1854171" y="1381731"/>
                    <a:pt x="1846631" y="1363726"/>
                    <a:pt x="1874520" y="1379220"/>
                  </a:cubicBezTo>
                  <a:cubicBezTo>
                    <a:pt x="1890531" y="1388115"/>
                    <a:pt x="1902864" y="1403908"/>
                    <a:pt x="1920240" y="1409700"/>
                  </a:cubicBezTo>
                  <a:cubicBezTo>
                    <a:pt x="1927860" y="1412240"/>
                    <a:pt x="1936079" y="1413419"/>
                    <a:pt x="1943100" y="1417320"/>
                  </a:cubicBezTo>
                  <a:cubicBezTo>
                    <a:pt x="1959111" y="1426215"/>
                    <a:pt x="1971444" y="1442008"/>
                    <a:pt x="1988820" y="1447800"/>
                  </a:cubicBezTo>
                  <a:cubicBezTo>
                    <a:pt x="2046279" y="1466953"/>
                    <a:pt x="1975454" y="1441117"/>
                    <a:pt x="2034540" y="1470660"/>
                  </a:cubicBezTo>
                  <a:cubicBezTo>
                    <a:pt x="2041724" y="1474252"/>
                    <a:pt x="2050216" y="1474688"/>
                    <a:pt x="2057400" y="1478280"/>
                  </a:cubicBezTo>
                  <a:cubicBezTo>
                    <a:pt x="2065591" y="1482376"/>
                    <a:pt x="2071891" y="1489801"/>
                    <a:pt x="2080260" y="1493520"/>
                  </a:cubicBezTo>
                  <a:cubicBezTo>
                    <a:pt x="2094940" y="1500044"/>
                    <a:pt x="2112614" y="1499849"/>
                    <a:pt x="2125980" y="1508760"/>
                  </a:cubicBezTo>
                  <a:cubicBezTo>
                    <a:pt x="2191494" y="1552436"/>
                    <a:pt x="2108604" y="1500072"/>
                    <a:pt x="2171700" y="1531620"/>
                  </a:cubicBezTo>
                  <a:cubicBezTo>
                    <a:pt x="2179891" y="1535716"/>
                    <a:pt x="2186369" y="1542764"/>
                    <a:pt x="2194560" y="1546860"/>
                  </a:cubicBezTo>
                  <a:cubicBezTo>
                    <a:pt x="2228927" y="1564043"/>
                    <a:pt x="2207523" y="1542423"/>
                    <a:pt x="2240280" y="1569720"/>
                  </a:cubicBezTo>
                  <a:cubicBezTo>
                    <a:pt x="2248559" y="1576619"/>
                    <a:pt x="2254371" y="1586316"/>
                    <a:pt x="2263140" y="1592580"/>
                  </a:cubicBezTo>
                  <a:cubicBezTo>
                    <a:pt x="2272383" y="1599182"/>
                    <a:pt x="2283880" y="1601976"/>
                    <a:pt x="2293620" y="1607820"/>
                  </a:cubicBezTo>
                  <a:lnTo>
                    <a:pt x="2362200" y="1653540"/>
                  </a:lnTo>
                  <a:cubicBezTo>
                    <a:pt x="2369820" y="1658620"/>
                    <a:pt x="2376869" y="1664684"/>
                    <a:pt x="2385060" y="1668780"/>
                  </a:cubicBezTo>
                  <a:cubicBezTo>
                    <a:pt x="2395220" y="1673860"/>
                    <a:pt x="2405800" y="1678176"/>
                    <a:pt x="2415540" y="1684020"/>
                  </a:cubicBezTo>
                  <a:cubicBezTo>
                    <a:pt x="2431246" y="1693444"/>
                    <a:pt x="2444877" y="1706309"/>
                    <a:pt x="2461260" y="1714500"/>
                  </a:cubicBezTo>
                  <a:cubicBezTo>
                    <a:pt x="2471420" y="1719580"/>
                    <a:pt x="2481299" y="1725265"/>
                    <a:pt x="2491740" y="1729740"/>
                  </a:cubicBezTo>
                  <a:cubicBezTo>
                    <a:pt x="2499123" y="1732904"/>
                    <a:pt x="2507416" y="1733768"/>
                    <a:pt x="2514600" y="1737360"/>
                  </a:cubicBezTo>
                  <a:cubicBezTo>
                    <a:pt x="2587053" y="1773586"/>
                    <a:pt x="2465227" y="1728522"/>
                    <a:pt x="2583180" y="1767840"/>
                  </a:cubicBezTo>
                  <a:lnTo>
                    <a:pt x="2651760" y="1790700"/>
                  </a:lnTo>
                  <a:cubicBezTo>
                    <a:pt x="2659380" y="1793240"/>
                    <a:pt x="2667937" y="1793865"/>
                    <a:pt x="2674620" y="1798320"/>
                  </a:cubicBezTo>
                  <a:cubicBezTo>
                    <a:pt x="2682240" y="1803400"/>
                    <a:pt x="2688905" y="1810344"/>
                    <a:pt x="2697480" y="1813560"/>
                  </a:cubicBezTo>
                  <a:cubicBezTo>
                    <a:pt x="2709607" y="1818108"/>
                    <a:pt x="2722650" y="1820441"/>
                    <a:pt x="2735580" y="1821180"/>
                  </a:cubicBezTo>
                  <a:cubicBezTo>
                    <a:pt x="2811698" y="1825530"/>
                    <a:pt x="2887980" y="1826260"/>
                    <a:pt x="2964180" y="1828800"/>
                  </a:cubicBezTo>
                  <a:cubicBezTo>
                    <a:pt x="2976880" y="1831340"/>
                    <a:pt x="2989479" y="1834451"/>
                    <a:pt x="3002280" y="1836420"/>
                  </a:cubicBezTo>
                  <a:cubicBezTo>
                    <a:pt x="3022520" y="1839534"/>
                    <a:pt x="3043092" y="1840377"/>
                    <a:pt x="3063240" y="1844040"/>
                  </a:cubicBezTo>
                  <a:cubicBezTo>
                    <a:pt x="3071143" y="1845477"/>
                    <a:pt x="3078377" y="1849453"/>
                    <a:pt x="3086100" y="1851660"/>
                  </a:cubicBezTo>
                  <a:cubicBezTo>
                    <a:pt x="3096170" y="1854537"/>
                    <a:pt x="3106276" y="1857407"/>
                    <a:pt x="3116580" y="1859280"/>
                  </a:cubicBezTo>
                  <a:cubicBezTo>
                    <a:pt x="3134251" y="1862493"/>
                    <a:pt x="3152140" y="1864360"/>
                    <a:pt x="3169920" y="1866900"/>
                  </a:cubicBezTo>
                  <a:cubicBezTo>
                    <a:pt x="3246746" y="1892509"/>
                    <a:pt x="3127579" y="1853436"/>
                    <a:pt x="3223260" y="1882140"/>
                  </a:cubicBezTo>
                  <a:cubicBezTo>
                    <a:pt x="3238647" y="1886756"/>
                    <a:pt x="3253077" y="1895108"/>
                    <a:pt x="3268980" y="1897380"/>
                  </a:cubicBezTo>
                  <a:lnTo>
                    <a:pt x="3322320" y="1905000"/>
                  </a:lnTo>
                  <a:cubicBezTo>
                    <a:pt x="3395905" y="1929528"/>
                    <a:pt x="3281499" y="1890196"/>
                    <a:pt x="3375660" y="1927860"/>
                  </a:cubicBezTo>
                  <a:cubicBezTo>
                    <a:pt x="3390575" y="1933826"/>
                    <a:pt x="3406140" y="1938020"/>
                    <a:pt x="3421380" y="1943100"/>
                  </a:cubicBezTo>
                  <a:lnTo>
                    <a:pt x="3467100" y="1958340"/>
                  </a:lnTo>
                  <a:cubicBezTo>
                    <a:pt x="3474720" y="1960880"/>
                    <a:pt x="3483277" y="1961505"/>
                    <a:pt x="3489960" y="1965960"/>
                  </a:cubicBezTo>
                  <a:cubicBezTo>
                    <a:pt x="3497580" y="1971040"/>
                    <a:pt x="3504451" y="1977481"/>
                    <a:pt x="3512820" y="1981200"/>
                  </a:cubicBezTo>
                  <a:cubicBezTo>
                    <a:pt x="3556146" y="2000456"/>
                    <a:pt x="3553893" y="1996440"/>
                    <a:pt x="3596640" y="1996440"/>
                  </a:cubicBezTo>
                </a:path>
              </a:pathLst>
            </a:custGeom>
            <a:noFill/>
            <a:ln w="38100" cmpd="sng">
              <a:solidFill>
                <a:srgbClr val="92D050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Prostoručno 5"/>
            <p:cNvSpPr/>
            <p:nvPr/>
          </p:nvSpPr>
          <p:spPr>
            <a:xfrm>
              <a:off x="5318760" y="1603915"/>
              <a:ext cx="952500" cy="392525"/>
            </a:xfrm>
            <a:custGeom>
              <a:avLst/>
              <a:gdLst>
                <a:gd name="connsiteX0" fmla="*/ 0 w 952500"/>
                <a:gd name="connsiteY0" fmla="*/ 3905 h 392525"/>
                <a:gd name="connsiteX1" fmla="*/ 41910 w 952500"/>
                <a:gd name="connsiteY1" fmla="*/ 7715 h 392525"/>
                <a:gd name="connsiteX2" fmla="*/ 64770 w 952500"/>
                <a:gd name="connsiteY2" fmla="*/ 22955 h 392525"/>
                <a:gd name="connsiteX3" fmla="*/ 95250 w 952500"/>
                <a:gd name="connsiteY3" fmla="*/ 26765 h 392525"/>
                <a:gd name="connsiteX4" fmla="*/ 140970 w 952500"/>
                <a:gd name="connsiteY4" fmla="*/ 42005 h 392525"/>
                <a:gd name="connsiteX5" fmla="*/ 152400 w 952500"/>
                <a:gd name="connsiteY5" fmla="*/ 45815 h 392525"/>
                <a:gd name="connsiteX6" fmla="*/ 163830 w 952500"/>
                <a:gd name="connsiteY6" fmla="*/ 49625 h 392525"/>
                <a:gd name="connsiteX7" fmla="*/ 209550 w 952500"/>
                <a:gd name="connsiteY7" fmla="*/ 53435 h 392525"/>
                <a:gd name="connsiteX8" fmla="*/ 232410 w 952500"/>
                <a:gd name="connsiteY8" fmla="*/ 61055 h 392525"/>
                <a:gd name="connsiteX9" fmla="*/ 243840 w 952500"/>
                <a:gd name="connsiteY9" fmla="*/ 64865 h 392525"/>
                <a:gd name="connsiteX10" fmla="*/ 281940 w 952500"/>
                <a:gd name="connsiteY10" fmla="*/ 61055 h 392525"/>
                <a:gd name="connsiteX11" fmla="*/ 293370 w 952500"/>
                <a:gd name="connsiteY11" fmla="*/ 53435 h 392525"/>
                <a:gd name="connsiteX12" fmla="*/ 304800 w 952500"/>
                <a:gd name="connsiteY12" fmla="*/ 49625 h 392525"/>
                <a:gd name="connsiteX13" fmla="*/ 327660 w 952500"/>
                <a:gd name="connsiteY13" fmla="*/ 34385 h 392525"/>
                <a:gd name="connsiteX14" fmla="*/ 339090 w 952500"/>
                <a:gd name="connsiteY14" fmla="*/ 26765 h 392525"/>
                <a:gd name="connsiteX15" fmla="*/ 358140 w 952500"/>
                <a:gd name="connsiteY15" fmla="*/ 22955 h 392525"/>
                <a:gd name="connsiteX16" fmla="*/ 369570 w 952500"/>
                <a:gd name="connsiteY16" fmla="*/ 15335 h 392525"/>
                <a:gd name="connsiteX17" fmla="*/ 430530 w 952500"/>
                <a:gd name="connsiteY17" fmla="*/ 15335 h 392525"/>
                <a:gd name="connsiteX18" fmla="*/ 441960 w 952500"/>
                <a:gd name="connsiteY18" fmla="*/ 19145 h 392525"/>
                <a:gd name="connsiteX19" fmla="*/ 472440 w 952500"/>
                <a:gd name="connsiteY19" fmla="*/ 26765 h 392525"/>
                <a:gd name="connsiteX20" fmla="*/ 495300 w 952500"/>
                <a:gd name="connsiteY20" fmla="*/ 34385 h 392525"/>
                <a:gd name="connsiteX21" fmla="*/ 529590 w 952500"/>
                <a:gd name="connsiteY21" fmla="*/ 53435 h 392525"/>
                <a:gd name="connsiteX22" fmla="*/ 533400 w 952500"/>
                <a:gd name="connsiteY22" fmla="*/ 68675 h 392525"/>
                <a:gd name="connsiteX23" fmla="*/ 537210 w 952500"/>
                <a:gd name="connsiteY23" fmla="*/ 80105 h 392525"/>
                <a:gd name="connsiteX24" fmla="*/ 541020 w 952500"/>
                <a:gd name="connsiteY24" fmla="*/ 99155 h 392525"/>
                <a:gd name="connsiteX25" fmla="*/ 556260 w 952500"/>
                <a:gd name="connsiteY25" fmla="*/ 122015 h 392525"/>
                <a:gd name="connsiteX26" fmla="*/ 563880 w 952500"/>
                <a:gd name="connsiteY26" fmla="*/ 133445 h 392525"/>
                <a:gd name="connsiteX27" fmla="*/ 571500 w 952500"/>
                <a:gd name="connsiteY27" fmla="*/ 144875 h 392525"/>
                <a:gd name="connsiteX28" fmla="*/ 582930 w 952500"/>
                <a:gd name="connsiteY28" fmla="*/ 156305 h 392525"/>
                <a:gd name="connsiteX29" fmla="*/ 594360 w 952500"/>
                <a:gd name="connsiteY29" fmla="*/ 163925 h 392525"/>
                <a:gd name="connsiteX30" fmla="*/ 605790 w 952500"/>
                <a:gd name="connsiteY30" fmla="*/ 186785 h 392525"/>
                <a:gd name="connsiteX31" fmla="*/ 640080 w 952500"/>
                <a:gd name="connsiteY31" fmla="*/ 205835 h 392525"/>
                <a:gd name="connsiteX32" fmla="*/ 659130 w 952500"/>
                <a:gd name="connsiteY32" fmla="*/ 209645 h 392525"/>
                <a:gd name="connsiteX33" fmla="*/ 681990 w 952500"/>
                <a:gd name="connsiteY33" fmla="*/ 232505 h 392525"/>
                <a:gd name="connsiteX34" fmla="*/ 689610 w 952500"/>
                <a:gd name="connsiteY34" fmla="*/ 243935 h 392525"/>
                <a:gd name="connsiteX35" fmla="*/ 701040 w 952500"/>
                <a:gd name="connsiteY35" fmla="*/ 255365 h 392525"/>
                <a:gd name="connsiteX36" fmla="*/ 708660 w 952500"/>
                <a:gd name="connsiteY36" fmla="*/ 266795 h 392525"/>
                <a:gd name="connsiteX37" fmla="*/ 720090 w 952500"/>
                <a:gd name="connsiteY37" fmla="*/ 270605 h 392525"/>
                <a:gd name="connsiteX38" fmla="*/ 731520 w 952500"/>
                <a:gd name="connsiteY38" fmla="*/ 278225 h 392525"/>
                <a:gd name="connsiteX39" fmla="*/ 754380 w 952500"/>
                <a:gd name="connsiteY39" fmla="*/ 285845 h 392525"/>
                <a:gd name="connsiteX40" fmla="*/ 784860 w 952500"/>
                <a:gd name="connsiteY40" fmla="*/ 301085 h 392525"/>
                <a:gd name="connsiteX41" fmla="*/ 807720 w 952500"/>
                <a:gd name="connsiteY41" fmla="*/ 320135 h 392525"/>
                <a:gd name="connsiteX42" fmla="*/ 819150 w 952500"/>
                <a:gd name="connsiteY42" fmla="*/ 327755 h 392525"/>
                <a:gd name="connsiteX43" fmla="*/ 830580 w 952500"/>
                <a:gd name="connsiteY43" fmla="*/ 331565 h 392525"/>
                <a:gd name="connsiteX44" fmla="*/ 842010 w 952500"/>
                <a:gd name="connsiteY44" fmla="*/ 339185 h 392525"/>
                <a:gd name="connsiteX45" fmla="*/ 853440 w 952500"/>
                <a:gd name="connsiteY45" fmla="*/ 342995 h 392525"/>
                <a:gd name="connsiteX46" fmla="*/ 876300 w 952500"/>
                <a:gd name="connsiteY46" fmla="*/ 358235 h 392525"/>
                <a:gd name="connsiteX47" fmla="*/ 902970 w 952500"/>
                <a:gd name="connsiteY47" fmla="*/ 365855 h 392525"/>
                <a:gd name="connsiteX48" fmla="*/ 925830 w 952500"/>
                <a:gd name="connsiteY48" fmla="*/ 377285 h 392525"/>
                <a:gd name="connsiteX49" fmla="*/ 937260 w 952500"/>
                <a:gd name="connsiteY49" fmla="*/ 384905 h 392525"/>
                <a:gd name="connsiteX50" fmla="*/ 952500 w 952500"/>
                <a:gd name="connsiteY50" fmla="*/ 392525 h 39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52500" h="392525">
                  <a:moveTo>
                    <a:pt x="0" y="3905"/>
                  </a:moveTo>
                  <a:cubicBezTo>
                    <a:pt x="17933" y="318"/>
                    <a:pt x="24062" y="-4184"/>
                    <a:pt x="41910" y="7715"/>
                  </a:cubicBezTo>
                  <a:cubicBezTo>
                    <a:pt x="49530" y="12795"/>
                    <a:pt x="55683" y="21819"/>
                    <a:pt x="64770" y="22955"/>
                  </a:cubicBezTo>
                  <a:lnTo>
                    <a:pt x="95250" y="26765"/>
                  </a:lnTo>
                  <a:lnTo>
                    <a:pt x="140970" y="42005"/>
                  </a:lnTo>
                  <a:lnTo>
                    <a:pt x="152400" y="45815"/>
                  </a:lnTo>
                  <a:cubicBezTo>
                    <a:pt x="156210" y="47085"/>
                    <a:pt x="159828" y="49291"/>
                    <a:pt x="163830" y="49625"/>
                  </a:cubicBezTo>
                  <a:lnTo>
                    <a:pt x="209550" y="53435"/>
                  </a:lnTo>
                  <a:lnTo>
                    <a:pt x="232410" y="61055"/>
                  </a:lnTo>
                  <a:lnTo>
                    <a:pt x="243840" y="64865"/>
                  </a:lnTo>
                  <a:cubicBezTo>
                    <a:pt x="256540" y="63595"/>
                    <a:pt x="269504" y="63925"/>
                    <a:pt x="281940" y="61055"/>
                  </a:cubicBezTo>
                  <a:cubicBezTo>
                    <a:pt x="286402" y="60025"/>
                    <a:pt x="289274" y="55483"/>
                    <a:pt x="293370" y="53435"/>
                  </a:cubicBezTo>
                  <a:cubicBezTo>
                    <a:pt x="296962" y="51639"/>
                    <a:pt x="301289" y="51575"/>
                    <a:pt x="304800" y="49625"/>
                  </a:cubicBezTo>
                  <a:cubicBezTo>
                    <a:pt x="312806" y="45177"/>
                    <a:pt x="320040" y="39465"/>
                    <a:pt x="327660" y="34385"/>
                  </a:cubicBezTo>
                  <a:cubicBezTo>
                    <a:pt x="331470" y="31845"/>
                    <a:pt x="334600" y="27663"/>
                    <a:pt x="339090" y="26765"/>
                  </a:cubicBezTo>
                  <a:lnTo>
                    <a:pt x="358140" y="22955"/>
                  </a:lnTo>
                  <a:cubicBezTo>
                    <a:pt x="361950" y="20415"/>
                    <a:pt x="365474" y="17383"/>
                    <a:pt x="369570" y="15335"/>
                  </a:cubicBezTo>
                  <a:cubicBezTo>
                    <a:pt x="388869" y="5686"/>
                    <a:pt x="409322" y="13704"/>
                    <a:pt x="430530" y="15335"/>
                  </a:cubicBezTo>
                  <a:cubicBezTo>
                    <a:pt x="434340" y="16605"/>
                    <a:pt x="438085" y="18088"/>
                    <a:pt x="441960" y="19145"/>
                  </a:cubicBezTo>
                  <a:cubicBezTo>
                    <a:pt x="452064" y="21901"/>
                    <a:pt x="462505" y="23453"/>
                    <a:pt x="472440" y="26765"/>
                  </a:cubicBezTo>
                  <a:cubicBezTo>
                    <a:pt x="480060" y="29305"/>
                    <a:pt x="488617" y="29930"/>
                    <a:pt x="495300" y="34385"/>
                  </a:cubicBezTo>
                  <a:cubicBezTo>
                    <a:pt x="521502" y="51853"/>
                    <a:pt x="509472" y="46729"/>
                    <a:pt x="529590" y="53435"/>
                  </a:cubicBezTo>
                  <a:cubicBezTo>
                    <a:pt x="530860" y="58515"/>
                    <a:pt x="531961" y="63640"/>
                    <a:pt x="533400" y="68675"/>
                  </a:cubicBezTo>
                  <a:cubicBezTo>
                    <a:pt x="534503" y="72537"/>
                    <a:pt x="536236" y="76209"/>
                    <a:pt x="537210" y="80105"/>
                  </a:cubicBezTo>
                  <a:cubicBezTo>
                    <a:pt x="538781" y="86387"/>
                    <a:pt x="538340" y="93260"/>
                    <a:pt x="541020" y="99155"/>
                  </a:cubicBezTo>
                  <a:cubicBezTo>
                    <a:pt x="544810" y="107492"/>
                    <a:pt x="551180" y="114395"/>
                    <a:pt x="556260" y="122015"/>
                  </a:cubicBezTo>
                  <a:lnTo>
                    <a:pt x="563880" y="133445"/>
                  </a:lnTo>
                  <a:cubicBezTo>
                    <a:pt x="566420" y="137255"/>
                    <a:pt x="568262" y="141637"/>
                    <a:pt x="571500" y="144875"/>
                  </a:cubicBezTo>
                  <a:cubicBezTo>
                    <a:pt x="575310" y="148685"/>
                    <a:pt x="578791" y="152856"/>
                    <a:pt x="582930" y="156305"/>
                  </a:cubicBezTo>
                  <a:cubicBezTo>
                    <a:pt x="586448" y="159236"/>
                    <a:pt x="590550" y="161385"/>
                    <a:pt x="594360" y="163925"/>
                  </a:cubicBezTo>
                  <a:cubicBezTo>
                    <a:pt x="597078" y="172078"/>
                    <a:pt x="598839" y="180703"/>
                    <a:pt x="605790" y="186785"/>
                  </a:cubicBezTo>
                  <a:cubicBezTo>
                    <a:pt x="617141" y="196717"/>
                    <a:pt x="626474" y="202434"/>
                    <a:pt x="640080" y="205835"/>
                  </a:cubicBezTo>
                  <a:cubicBezTo>
                    <a:pt x="646362" y="207406"/>
                    <a:pt x="652780" y="208375"/>
                    <a:pt x="659130" y="209645"/>
                  </a:cubicBezTo>
                  <a:cubicBezTo>
                    <a:pt x="666750" y="217265"/>
                    <a:pt x="676012" y="223539"/>
                    <a:pt x="681990" y="232505"/>
                  </a:cubicBezTo>
                  <a:cubicBezTo>
                    <a:pt x="684530" y="236315"/>
                    <a:pt x="686679" y="240417"/>
                    <a:pt x="689610" y="243935"/>
                  </a:cubicBezTo>
                  <a:cubicBezTo>
                    <a:pt x="693059" y="248074"/>
                    <a:pt x="697591" y="251226"/>
                    <a:pt x="701040" y="255365"/>
                  </a:cubicBezTo>
                  <a:cubicBezTo>
                    <a:pt x="703971" y="258883"/>
                    <a:pt x="705084" y="263934"/>
                    <a:pt x="708660" y="266795"/>
                  </a:cubicBezTo>
                  <a:cubicBezTo>
                    <a:pt x="711796" y="269304"/>
                    <a:pt x="716498" y="268809"/>
                    <a:pt x="720090" y="270605"/>
                  </a:cubicBezTo>
                  <a:cubicBezTo>
                    <a:pt x="724186" y="272653"/>
                    <a:pt x="727336" y="276365"/>
                    <a:pt x="731520" y="278225"/>
                  </a:cubicBezTo>
                  <a:cubicBezTo>
                    <a:pt x="738860" y="281487"/>
                    <a:pt x="747697" y="281390"/>
                    <a:pt x="754380" y="285845"/>
                  </a:cubicBezTo>
                  <a:cubicBezTo>
                    <a:pt x="780861" y="303499"/>
                    <a:pt x="747578" y="282444"/>
                    <a:pt x="784860" y="301085"/>
                  </a:cubicBezTo>
                  <a:cubicBezTo>
                    <a:pt x="799049" y="308180"/>
                    <a:pt x="795081" y="309602"/>
                    <a:pt x="807720" y="320135"/>
                  </a:cubicBezTo>
                  <a:cubicBezTo>
                    <a:pt x="811238" y="323066"/>
                    <a:pt x="815054" y="325707"/>
                    <a:pt x="819150" y="327755"/>
                  </a:cubicBezTo>
                  <a:cubicBezTo>
                    <a:pt x="822742" y="329551"/>
                    <a:pt x="826988" y="329769"/>
                    <a:pt x="830580" y="331565"/>
                  </a:cubicBezTo>
                  <a:cubicBezTo>
                    <a:pt x="834676" y="333613"/>
                    <a:pt x="837914" y="337137"/>
                    <a:pt x="842010" y="339185"/>
                  </a:cubicBezTo>
                  <a:cubicBezTo>
                    <a:pt x="845602" y="340981"/>
                    <a:pt x="849929" y="341045"/>
                    <a:pt x="853440" y="342995"/>
                  </a:cubicBezTo>
                  <a:cubicBezTo>
                    <a:pt x="861446" y="347443"/>
                    <a:pt x="867612" y="355339"/>
                    <a:pt x="876300" y="358235"/>
                  </a:cubicBezTo>
                  <a:cubicBezTo>
                    <a:pt x="892698" y="363701"/>
                    <a:pt x="883834" y="361071"/>
                    <a:pt x="902970" y="365855"/>
                  </a:cubicBezTo>
                  <a:cubicBezTo>
                    <a:pt x="935727" y="387693"/>
                    <a:pt x="894282" y="361511"/>
                    <a:pt x="925830" y="377285"/>
                  </a:cubicBezTo>
                  <a:cubicBezTo>
                    <a:pt x="929926" y="379333"/>
                    <a:pt x="933164" y="382857"/>
                    <a:pt x="937260" y="384905"/>
                  </a:cubicBezTo>
                  <a:cubicBezTo>
                    <a:pt x="954772" y="393661"/>
                    <a:pt x="943892" y="383917"/>
                    <a:pt x="952500" y="392525"/>
                  </a:cubicBezTo>
                </a:path>
              </a:pathLst>
            </a:custGeom>
            <a:noFill/>
            <a:ln w="38100" cmpd="sng">
              <a:solidFill>
                <a:srgbClr val="92D050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Prostoručno 7"/>
            <p:cNvSpPr/>
            <p:nvPr/>
          </p:nvSpPr>
          <p:spPr>
            <a:xfrm>
              <a:off x="4179570" y="1826860"/>
              <a:ext cx="3345180" cy="2505110"/>
            </a:xfrm>
            <a:custGeom>
              <a:avLst/>
              <a:gdLst>
                <a:gd name="connsiteX0" fmla="*/ 0 w 3345180"/>
                <a:gd name="connsiteY0" fmla="*/ 28610 h 2505110"/>
                <a:gd name="connsiteX1" fmla="*/ 26670 w 3345180"/>
                <a:gd name="connsiteY1" fmla="*/ 32420 h 2505110"/>
                <a:gd name="connsiteX2" fmla="*/ 49530 w 3345180"/>
                <a:gd name="connsiteY2" fmla="*/ 36230 h 2505110"/>
                <a:gd name="connsiteX3" fmla="*/ 102870 w 3345180"/>
                <a:gd name="connsiteY3" fmla="*/ 40040 h 2505110"/>
                <a:gd name="connsiteX4" fmla="*/ 121920 w 3345180"/>
                <a:gd name="connsiteY4" fmla="*/ 43850 h 2505110"/>
                <a:gd name="connsiteX5" fmla="*/ 175260 w 3345180"/>
                <a:gd name="connsiteY5" fmla="*/ 36230 h 2505110"/>
                <a:gd name="connsiteX6" fmla="*/ 201930 w 3345180"/>
                <a:gd name="connsiteY6" fmla="*/ 32420 h 2505110"/>
                <a:gd name="connsiteX7" fmla="*/ 232410 w 3345180"/>
                <a:gd name="connsiteY7" fmla="*/ 28610 h 2505110"/>
                <a:gd name="connsiteX8" fmla="*/ 247650 w 3345180"/>
                <a:gd name="connsiteY8" fmla="*/ 24800 h 2505110"/>
                <a:gd name="connsiteX9" fmla="*/ 281940 w 3345180"/>
                <a:gd name="connsiteY9" fmla="*/ 20990 h 2505110"/>
                <a:gd name="connsiteX10" fmla="*/ 297180 w 3345180"/>
                <a:gd name="connsiteY10" fmla="*/ 17180 h 2505110"/>
                <a:gd name="connsiteX11" fmla="*/ 308610 w 3345180"/>
                <a:gd name="connsiteY11" fmla="*/ 13370 h 2505110"/>
                <a:gd name="connsiteX12" fmla="*/ 339090 w 3345180"/>
                <a:gd name="connsiteY12" fmla="*/ 9560 h 2505110"/>
                <a:gd name="connsiteX13" fmla="*/ 350520 w 3345180"/>
                <a:gd name="connsiteY13" fmla="*/ 5750 h 2505110"/>
                <a:gd name="connsiteX14" fmla="*/ 487680 w 3345180"/>
                <a:gd name="connsiteY14" fmla="*/ 5750 h 2505110"/>
                <a:gd name="connsiteX15" fmla="*/ 510540 w 3345180"/>
                <a:gd name="connsiteY15" fmla="*/ 13370 h 2505110"/>
                <a:gd name="connsiteX16" fmla="*/ 521970 w 3345180"/>
                <a:gd name="connsiteY16" fmla="*/ 17180 h 2505110"/>
                <a:gd name="connsiteX17" fmla="*/ 544830 w 3345180"/>
                <a:gd name="connsiteY17" fmla="*/ 32420 h 2505110"/>
                <a:gd name="connsiteX18" fmla="*/ 556260 w 3345180"/>
                <a:gd name="connsiteY18" fmla="*/ 36230 h 2505110"/>
                <a:gd name="connsiteX19" fmla="*/ 567690 w 3345180"/>
                <a:gd name="connsiteY19" fmla="*/ 43850 h 2505110"/>
                <a:gd name="connsiteX20" fmla="*/ 590550 w 3345180"/>
                <a:gd name="connsiteY20" fmla="*/ 51470 h 2505110"/>
                <a:gd name="connsiteX21" fmla="*/ 613410 w 3345180"/>
                <a:gd name="connsiteY21" fmla="*/ 59090 h 2505110"/>
                <a:gd name="connsiteX22" fmla="*/ 624840 w 3345180"/>
                <a:gd name="connsiteY22" fmla="*/ 62900 h 2505110"/>
                <a:gd name="connsiteX23" fmla="*/ 647700 w 3345180"/>
                <a:gd name="connsiteY23" fmla="*/ 78140 h 2505110"/>
                <a:gd name="connsiteX24" fmla="*/ 681990 w 3345180"/>
                <a:gd name="connsiteY24" fmla="*/ 89570 h 2505110"/>
                <a:gd name="connsiteX25" fmla="*/ 693420 w 3345180"/>
                <a:gd name="connsiteY25" fmla="*/ 93380 h 2505110"/>
                <a:gd name="connsiteX26" fmla="*/ 704850 w 3345180"/>
                <a:gd name="connsiteY26" fmla="*/ 97190 h 2505110"/>
                <a:gd name="connsiteX27" fmla="*/ 731520 w 3345180"/>
                <a:gd name="connsiteY27" fmla="*/ 89570 h 2505110"/>
                <a:gd name="connsiteX28" fmla="*/ 742950 w 3345180"/>
                <a:gd name="connsiteY28" fmla="*/ 81950 h 2505110"/>
                <a:gd name="connsiteX29" fmla="*/ 746760 w 3345180"/>
                <a:gd name="connsiteY29" fmla="*/ 70520 h 2505110"/>
                <a:gd name="connsiteX30" fmla="*/ 769620 w 3345180"/>
                <a:gd name="connsiteY30" fmla="*/ 59090 h 2505110"/>
                <a:gd name="connsiteX31" fmla="*/ 792480 w 3345180"/>
                <a:gd name="connsiteY31" fmla="*/ 43850 h 2505110"/>
                <a:gd name="connsiteX32" fmla="*/ 803910 w 3345180"/>
                <a:gd name="connsiteY32" fmla="*/ 36230 h 2505110"/>
                <a:gd name="connsiteX33" fmla="*/ 826770 w 3345180"/>
                <a:gd name="connsiteY33" fmla="*/ 24800 h 2505110"/>
                <a:gd name="connsiteX34" fmla="*/ 861060 w 3345180"/>
                <a:gd name="connsiteY34" fmla="*/ 17180 h 2505110"/>
                <a:gd name="connsiteX35" fmla="*/ 891540 w 3345180"/>
                <a:gd name="connsiteY35" fmla="*/ 13370 h 2505110"/>
                <a:gd name="connsiteX36" fmla="*/ 986790 w 3345180"/>
                <a:gd name="connsiteY36" fmla="*/ 24800 h 2505110"/>
                <a:gd name="connsiteX37" fmla="*/ 1009650 w 3345180"/>
                <a:gd name="connsiteY37" fmla="*/ 36230 h 2505110"/>
                <a:gd name="connsiteX38" fmla="*/ 1032510 w 3345180"/>
                <a:gd name="connsiteY38" fmla="*/ 51470 h 2505110"/>
                <a:gd name="connsiteX39" fmla="*/ 1043940 w 3345180"/>
                <a:gd name="connsiteY39" fmla="*/ 59090 h 2505110"/>
                <a:gd name="connsiteX40" fmla="*/ 1047750 w 3345180"/>
                <a:gd name="connsiteY40" fmla="*/ 70520 h 2505110"/>
                <a:gd name="connsiteX41" fmla="*/ 1082040 w 3345180"/>
                <a:gd name="connsiteY41" fmla="*/ 89570 h 2505110"/>
                <a:gd name="connsiteX42" fmla="*/ 1093470 w 3345180"/>
                <a:gd name="connsiteY42" fmla="*/ 101000 h 2505110"/>
                <a:gd name="connsiteX43" fmla="*/ 1104900 w 3345180"/>
                <a:gd name="connsiteY43" fmla="*/ 104810 h 2505110"/>
                <a:gd name="connsiteX44" fmla="*/ 1112520 w 3345180"/>
                <a:gd name="connsiteY44" fmla="*/ 116240 h 2505110"/>
                <a:gd name="connsiteX45" fmla="*/ 1135380 w 3345180"/>
                <a:gd name="connsiteY45" fmla="*/ 123860 h 2505110"/>
                <a:gd name="connsiteX46" fmla="*/ 1139190 w 3345180"/>
                <a:gd name="connsiteY46" fmla="*/ 135290 h 2505110"/>
                <a:gd name="connsiteX47" fmla="*/ 1162050 w 3345180"/>
                <a:gd name="connsiteY47" fmla="*/ 150530 h 2505110"/>
                <a:gd name="connsiteX48" fmla="*/ 1184910 w 3345180"/>
                <a:gd name="connsiteY48" fmla="*/ 165770 h 2505110"/>
                <a:gd name="connsiteX49" fmla="*/ 1196340 w 3345180"/>
                <a:gd name="connsiteY49" fmla="*/ 173390 h 2505110"/>
                <a:gd name="connsiteX50" fmla="*/ 1207770 w 3345180"/>
                <a:gd name="connsiteY50" fmla="*/ 181010 h 2505110"/>
                <a:gd name="connsiteX51" fmla="*/ 1215390 w 3345180"/>
                <a:gd name="connsiteY51" fmla="*/ 192440 h 2505110"/>
                <a:gd name="connsiteX52" fmla="*/ 1238250 w 3345180"/>
                <a:gd name="connsiteY52" fmla="*/ 207680 h 2505110"/>
                <a:gd name="connsiteX53" fmla="*/ 1261110 w 3345180"/>
                <a:gd name="connsiteY53" fmla="*/ 219110 h 2505110"/>
                <a:gd name="connsiteX54" fmla="*/ 1276350 w 3345180"/>
                <a:gd name="connsiteY54" fmla="*/ 241970 h 2505110"/>
                <a:gd name="connsiteX55" fmla="*/ 1295400 w 3345180"/>
                <a:gd name="connsiteY55" fmla="*/ 264830 h 2505110"/>
                <a:gd name="connsiteX56" fmla="*/ 1306830 w 3345180"/>
                <a:gd name="connsiteY56" fmla="*/ 272450 h 2505110"/>
                <a:gd name="connsiteX57" fmla="*/ 1310640 w 3345180"/>
                <a:gd name="connsiteY57" fmla="*/ 302930 h 2505110"/>
                <a:gd name="connsiteX58" fmla="*/ 1314450 w 3345180"/>
                <a:gd name="connsiteY58" fmla="*/ 360080 h 2505110"/>
                <a:gd name="connsiteX59" fmla="*/ 1322070 w 3345180"/>
                <a:gd name="connsiteY59" fmla="*/ 386750 h 2505110"/>
                <a:gd name="connsiteX60" fmla="*/ 1325880 w 3345180"/>
                <a:gd name="connsiteY60" fmla="*/ 428660 h 2505110"/>
                <a:gd name="connsiteX61" fmla="*/ 1337310 w 3345180"/>
                <a:gd name="connsiteY61" fmla="*/ 451520 h 2505110"/>
                <a:gd name="connsiteX62" fmla="*/ 1341120 w 3345180"/>
                <a:gd name="connsiteY62" fmla="*/ 462950 h 2505110"/>
                <a:gd name="connsiteX63" fmla="*/ 1383030 w 3345180"/>
                <a:gd name="connsiteY63" fmla="*/ 482000 h 2505110"/>
                <a:gd name="connsiteX64" fmla="*/ 1409700 w 3345180"/>
                <a:gd name="connsiteY64" fmla="*/ 493430 h 2505110"/>
                <a:gd name="connsiteX65" fmla="*/ 1424940 w 3345180"/>
                <a:gd name="connsiteY65" fmla="*/ 516290 h 2505110"/>
                <a:gd name="connsiteX66" fmla="*/ 1443990 w 3345180"/>
                <a:gd name="connsiteY66" fmla="*/ 539150 h 2505110"/>
                <a:gd name="connsiteX67" fmla="*/ 1455420 w 3345180"/>
                <a:gd name="connsiteY67" fmla="*/ 546770 h 2505110"/>
                <a:gd name="connsiteX68" fmla="*/ 1470660 w 3345180"/>
                <a:gd name="connsiteY68" fmla="*/ 569630 h 2505110"/>
                <a:gd name="connsiteX69" fmla="*/ 1478280 w 3345180"/>
                <a:gd name="connsiteY69" fmla="*/ 581060 h 2505110"/>
                <a:gd name="connsiteX70" fmla="*/ 1501140 w 3345180"/>
                <a:gd name="connsiteY70" fmla="*/ 596300 h 2505110"/>
                <a:gd name="connsiteX71" fmla="*/ 1512570 w 3345180"/>
                <a:gd name="connsiteY71" fmla="*/ 619160 h 2505110"/>
                <a:gd name="connsiteX72" fmla="*/ 1524000 w 3345180"/>
                <a:gd name="connsiteY72" fmla="*/ 626780 h 2505110"/>
                <a:gd name="connsiteX73" fmla="*/ 1531620 w 3345180"/>
                <a:gd name="connsiteY73" fmla="*/ 638210 h 2505110"/>
                <a:gd name="connsiteX74" fmla="*/ 1543050 w 3345180"/>
                <a:gd name="connsiteY74" fmla="*/ 642020 h 2505110"/>
                <a:gd name="connsiteX75" fmla="*/ 1550670 w 3345180"/>
                <a:gd name="connsiteY75" fmla="*/ 664880 h 2505110"/>
                <a:gd name="connsiteX76" fmla="*/ 1573530 w 3345180"/>
                <a:gd name="connsiteY76" fmla="*/ 680120 h 2505110"/>
                <a:gd name="connsiteX77" fmla="*/ 1584960 w 3345180"/>
                <a:gd name="connsiteY77" fmla="*/ 687740 h 2505110"/>
                <a:gd name="connsiteX78" fmla="*/ 1600200 w 3345180"/>
                <a:gd name="connsiteY78" fmla="*/ 710600 h 2505110"/>
                <a:gd name="connsiteX79" fmla="*/ 1623060 w 3345180"/>
                <a:gd name="connsiteY79" fmla="*/ 722030 h 2505110"/>
                <a:gd name="connsiteX80" fmla="*/ 1634490 w 3345180"/>
                <a:gd name="connsiteY80" fmla="*/ 729650 h 2505110"/>
                <a:gd name="connsiteX81" fmla="*/ 1661160 w 3345180"/>
                <a:gd name="connsiteY81" fmla="*/ 737270 h 2505110"/>
                <a:gd name="connsiteX82" fmla="*/ 1684020 w 3345180"/>
                <a:gd name="connsiteY82" fmla="*/ 752510 h 2505110"/>
                <a:gd name="connsiteX83" fmla="*/ 1695450 w 3345180"/>
                <a:gd name="connsiteY83" fmla="*/ 760130 h 2505110"/>
                <a:gd name="connsiteX84" fmla="*/ 1718310 w 3345180"/>
                <a:gd name="connsiteY84" fmla="*/ 782990 h 2505110"/>
                <a:gd name="connsiteX85" fmla="*/ 1741170 w 3345180"/>
                <a:gd name="connsiteY85" fmla="*/ 790610 h 2505110"/>
                <a:gd name="connsiteX86" fmla="*/ 1764030 w 3345180"/>
                <a:gd name="connsiteY86" fmla="*/ 805850 h 2505110"/>
                <a:gd name="connsiteX87" fmla="*/ 1798320 w 3345180"/>
                <a:gd name="connsiteY87" fmla="*/ 824900 h 2505110"/>
                <a:gd name="connsiteX88" fmla="*/ 1828800 w 3345180"/>
                <a:gd name="connsiteY88" fmla="*/ 870620 h 2505110"/>
                <a:gd name="connsiteX89" fmla="*/ 1836420 w 3345180"/>
                <a:gd name="connsiteY89" fmla="*/ 882050 h 2505110"/>
                <a:gd name="connsiteX90" fmla="*/ 1840230 w 3345180"/>
                <a:gd name="connsiteY90" fmla="*/ 893480 h 2505110"/>
                <a:gd name="connsiteX91" fmla="*/ 1851660 w 3345180"/>
                <a:gd name="connsiteY91" fmla="*/ 901100 h 2505110"/>
                <a:gd name="connsiteX92" fmla="*/ 1859280 w 3345180"/>
                <a:gd name="connsiteY92" fmla="*/ 912530 h 2505110"/>
                <a:gd name="connsiteX93" fmla="*/ 1870710 w 3345180"/>
                <a:gd name="connsiteY93" fmla="*/ 920150 h 2505110"/>
                <a:gd name="connsiteX94" fmla="*/ 1878330 w 3345180"/>
                <a:gd name="connsiteY94" fmla="*/ 943010 h 2505110"/>
                <a:gd name="connsiteX95" fmla="*/ 1905000 w 3345180"/>
                <a:gd name="connsiteY95" fmla="*/ 958250 h 2505110"/>
                <a:gd name="connsiteX96" fmla="*/ 1916430 w 3345180"/>
                <a:gd name="connsiteY96" fmla="*/ 962060 h 2505110"/>
                <a:gd name="connsiteX97" fmla="*/ 1927860 w 3345180"/>
                <a:gd name="connsiteY97" fmla="*/ 969680 h 2505110"/>
                <a:gd name="connsiteX98" fmla="*/ 1946910 w 3345180"/>
                <a:gd name="connsiteY98" fmla="*/ 977300 h 2505110"/>
                <a:gd name="connsiteX99" fmla="*/ 1958340 w 3345180"/>
                <a:gd name="connsiteY99" fmla="*/ 981110 h 2505110"/>
                <a:gd name="connsiteX100" fmla="*/ 1969770 w 3345180"/>
                <a:gd name="connsiteY100" fmla="*/ 988730 h 2505110"/>
                <a:gd name="connsiteX101" fmla="*/ 1981200 w 3345180"/>
                <a:gd name="connsiteY101" fmla="*/ 992540 h 2505110"/>
                <a:gd name="connsiteX102" fmla="*/ 2015490 w 3345180"/>
                <a:gd name="connsiteY102" fmla="*/ 1015400 h 2505110"/>
                <a:gd name="connsiteX103" fmla="*/ 2026920 w 3345180"/>
                <a:gd name="connsiteY103" fmla="*/ 1023020 h 2505110"/>
                <a:gd name="connsiteX104" fmla="*/ 2038350 w 3345180"/>
                <a:gd name="connsiteY104" fmla="*/ 1030640 h 2505110"/>
                <a:gd name="connsiteX105" fmla="*/ 2042160 w 3345180"/>
                <a:gd name="connsiteY105" fmla="*/ 1042070 h 2505110"/>
                <a:gd name="connsiteX106" fmla="*/ 2065020 w 3345180"/>
                <a:gd name="connsiteY106" fmla="*/ 1057310 h 2505110"/>
                <a:gd name="connsiteX107" fmla="*/ 2072640 w 3345180"/>
                <a:gd name="connsiteY107" fmla="*/ 1080170 h 2505110"/>
                <a:gd name="connsiteX108" fmla="*/ 2095500 w 3345180"/>
                <a:gd name="connsiteY108" fmla="*/ 1099220 h 2505110"/>
                <a:gd name="connsiteX109" fmla="*/ 2145030 w 3345180"/>
                <a:gd name="connsiteY109" fmla="*/ 1091600 h 2505110"/>
                <a:gd name="connsiteX110" fmla="*/ 2225040 w 3345180"/>
                <a:gd name="connsiteY110" fmla="*/ 1087790 h 2505110"/>
                <a:gd name="connsiteX111" fmla="*/ 2236470 w 3345180"/>
                <a:gd name="connsiteY111" fmla="*/ 1083980 h 2505110"/>
                <a:gd name="connsiteX112" fmla="*/ 2259330 w 3345180"/>
                <a:gd name="connsiteY112" fmla="*/ 1072550 h 2505110"/>
                <a:gd name="connsiteX113" fmla="*/ 2308860 w 3345180"/>
                <a:gd name="connsiteY113" fmla="*/ 1083980 h 2505110"/>
                <a:gd name="connsiteX114" fmla="*/ 2331720 w 3345180"/>
                <a:gd name="connsiteY114" fmla="*/ 1103030 h 2505110"/>
                <a:gd name="connsiteX115" fmla="*/ 2343150 w 3345180"/>
                <a:gd name="connsiteY115" fmla="*/ 1110650 h 2505110"/>
                <a:gd name="connsiteX116" fmla="*/ 2366010 w 3345180"/>
                <a:gd name="connsiteY116" fmla="*/ 1129700 h 2505110"/>
                <a:gd name="connsiteX117" fmla="*/ 2381250 w 3345180"/>
                <a:gd name="connsiteY117" fmla="*/ 1152560 h 2505110"/>
                <a:gd name="connsiteX118" fmla="*/ 2388870 w 3345180"/>
                <a:gd name="connsiteY118" fmla="*/ 1163990 h 2505110"/>
                <a:gd name="connsiteX119" fmla="*/ 2404110 w 3345180"/>
                <a:gd name="connsiteY119" fmla="*/ 1186850 h 2505110"/>
                <a:gd name="connsiteX120" fmla="*/ 2407920 w 3345180"/>
                <a:gd name="connsiteY120" fmla="*/ 1198280 h 2505110"/>
                <a:gd name="connsiteX121" fmla="*/ 2415540 w 3345180"/>
                <a:gd name="connsiteY121" fmla="*/ 1255430 h 2505110"/>
                <a:gd name="connsiteX122" fmla="*/ 2407920 w 3345180"/>
                <a:gd name="connsiteY122" fmla="*/ 1358300 h 2505110"/>
                <a:gd name="connsiteX123" fmla="*/ 2404110 w 3345180"/>
                <a:gd name="connsiteY123" fmla="*/ 1369730 h 2505110"/>
                <a:gd name="connsiteX124" fmla="*/ 2400300 w 3345180"/>
                <a:gd name="connsiteY124" fmla="*/ 1426880 h 2505110"/>
                <a:gd name="connsiteX125" fmla="*/ 2392680 w 3345180"/>
                <a:gd name="connsiteY125" fmla="*/ 1453550 h 2505110"/>
                <a:gd name="connsiteX126" fmla="*/ 2385060 w 3345180"/>
                <a:gd name="connsiteY126" fmla="*/ 1510700 h 2505110"/>
                <a:gd name="connsiteX127" fmla="*/ 2388870 w 3345180"/>
                <a:gd name="connsiteY127" fmla="*/ 1594520 h 2505110"/>
                <a:gd name="connsiteX128" fmla="*/ 2392680 w 3345180"/>
                <a:gd name="connsiteY128" fmla="*/ 1613570 h 2505110"/>
                <a:gd name="connsiteX129" fmla="*/ 2400300 w 3345180"/>
                <a:gd name="connsiteY129" fmla="*/ 1655480 h 2505110"/>
                <a:gd name="connsiteX130" fmla="*/ 2407920 w 3345180"/>
                <a:gd name="connsiteY130" fmla="*/ 1689770 h 2505110"/>
                <a:gd name="connsiteX131" fmla="*/ 2415540 w 3345180"/>
                <a:gd name="connsiteY131" fmla="*/ 1701200 h 2505110"/>
                <a:gd name="connsiteX132" fmla="*/ 2419350 w 3345180"/>
                <a:gd name="connsiteY132" fmla="*/ 1712630 h 2505110"/>
                <a:gd name="connsiteX133" fmla="*/ 2426970 w 3345180"/>
                <a:gd name="connsiteY133" fmla="*/ 1724060 h 2505110"/>
                <a:gd name="connsiteX134" fmla="*/ 2434590 w 3345180"/>
                <a:gd name="connsiteY134" fmla="*/ 1739300 h 2505110"/>
                <a:gd name="connsiteX135" fmla="*/ 2449830 w 3345180"/>
                <a:gd name="connsiteY135" fmla="*/ 1762160 h 2505110"/>
                <a:gd name="connsiteX136" fmla="*/ 2457450 w 3345180"/>
                <a:gd name="connsiteY136" fmla="*/ 1785020 h 2505110"/>
                <a:gd name="connsiteX137" fmla="*/ 2461260 w 3345180"/>
                <a:gd name="connsiteY137" fmla="*/ 1796450 h 2505110"/>
                <a:gd name="connsiteX138" fmla="*/ 2476500 w 3345180"/>
                <a:gd name="connsiteY138" fmla="*/ 1819310 h 2505110"/>
                <a:gd name="connsiteX139" fmla="*/ 2495550 w 3345180"/>
                <a:gd name="connsiteY139" fmla="*/ 1849790 h 2505110"/>
                <a:gd name="connsiteX140" fmla="*/ 2514600 w 3345180"/>
                <a:gd name="connsiteY140" fmla="*/ 1884080 h 2505110"/>
                <a:gd name="connsiteX141" fmla="*/ 2522220 w 3345180"/>
                <a:gd name="connsiteY141" fmla="*/ 1899320 h 2505110"/>
                <a:gd name="connsiteX142" fmla="*/ 2526030 w 3345180"/>
                <a:gd name="connsiteY142" fmla="*/ 1910750 h 2505110"/>
                <a:gd name="connsiteX143" fmla="*/ 2541270 w 3345180"/>
                <a:gd name="connsiteY143" fmla="*/ 1933610 h 2505110"/>
                <a:gd name="connsiteX144" fmla="*/ 2545080 w 3345180"/>
                <a:gd name="connsiteY144" fmla="*/ 1945040 h 2505110"/>
                <a:gd name="connsiteX145" fmla="*/ 2556510 w 3345180"/>
                <a:gd name="connsiteY145" fmla="*/ 1948850 h 2505110"/>
                <a:gd name="connsiteX146" fmla="*/ 2571750 w 3345180"/>
                <a:gd name="connsiteY146" fmla="*/ 1971710 h 2505110"/>
                <a:gd name="connsiteX147" fmla="*/ 2594610 w 3345180"/>
                <a:gd name="connsiteY147" fmla="*/ 1983140 h 2505110"/>
                <a:gd name="connsiteX148" fmla="*/ 2606040 w 3345180"/>
                <a:gd name="connsiteY148" fmla="*/ 1986950 h 2505110"/>
                <a:gd name="connsiteX149" fmla="*/ 2632710 w 3345180"/>
                <a:gd name="connsiteY149" fmla="*/ 2002190 h 2505110"/>
                <a:gd name="connsiteX150" fmla="*/ 2644140 w 3345180"/>
                <a:gd name="connsiteY150" fmla="*/ 2006000 h 2505110"/>
                <a:gd name="connsiteX151" fmla="*/ 2667000 w 3345180"/>
                <a:gd name="connsiteY151" fmla="*/ 2021240 h 2505110"/>
                <a:gd name="connsiteX152" fmla="*/ 2674620 w 3345180"/>
                <a:gd name="connsiteY152" fmla="*/ 2032670 h 2505110"/>
                <a:gd name="connsiteX153" fmla="*/ 2686050 w 3345180"/>
                <a:gd name="connsiteY153" fmla="*/ 2036480 h 2505110"/>
                <a:gd name="connsiteX154" fmla="*/ 2697480 w 3345180"/>
                <a:gd name="connsiteY154" fmla="*/ 2044100 h 2505110"/>
                <a:gd name="connsiteX155" fmla="*/ 2712720 w 3345180"/>
                <a:gd name="connsiteY155" fmla="*/ 2066960 h 2505110"/>
                <a:gd name="connsiteX156" fmla="*/ 2724150 w 3345180"/>
                <a:gd name="connsiteY156" fmla="*/ 2078390 h 2505110"/>
                <a:gd name="connsiteX157" fmla="*/ 2739390 w 3345180"/>
                <a:gd name="connsiteY157" fmla="*/ 2101250 h 2505110"/>
                <a:gd name="connsiteX158" fmla="*/ 2754630 w 3345180"/>
                <a:gd name="connsiteY158" fmla="*/ 2116490 h 2505110"/>
                <a:gd name="connsiteX159" fmla="*/ 2769870 w 3345180"/>
                <a:gd name="connsiteY159" fmla="*/ 2139350 h 2505110"/>
                <a:gd name="connsiteX160" fmla="*/ 2785110 w 3345180"/>
                <a:gd name="connsiteY160" fmla="*/ 2162210 h 2505110"/>
                <a:gd name="connsiteX161" fmla="*/ 2792730 w 3345180"/>
                <a:gd name="connsiteY161" fmla="*/ 2173640 h 2505110"/>
                <a:gd name="connsiteX162" fmla="*/ 2804160 w 3345180"/>
                <a:gd name="connsiteY162" fmla="*/ 2185070 h 2505110"/>
                <a:gd name="connsiteX163" fmla="*/ 2811780 w 3345180"/>
                <a:gd name="connsiteY163" fmla="*/ 2207930 h 2505110"/>
                <a:gd name="connsiteX164" fmla="*/ 2827020 w 3345180"/>
                <a:gd name="connsiteY164" fmla="*/ 2230790 h 2505110"/>
                <a:gd name="connsiteX165" fmla="*/ 2834640 w 3345180"/>
                <a:gd name="connsiteY165" fmla="*/ 2242220 h 2505110"/>
                <a:gd name="connsiteX166" fmla="*/ 2846070 w 3345180"/>
                <a:gd name="connsiteY166" fmla="*/ 2265080 h 2505110"/>
                <a:gd name="connsiteX167" fmla="*/ 2857500 w 3345180"/>
                <a:gd name="connsiteY167" fmla="*/ 2287940 h 2505110"/>
                <a:gd name="connsiteX168" fmla="*/ 2876550 w 3345180"/>
                <a:gd name="connsiteY168" fmla="*/ 2310800 h 2505110"/>
                <a:gd name="connsiteX169" fmla="*/ 2880360 w 3345180"/>
                <a:gd name="connsiteY169" fmla="*/ 2322230 h 2505110"/>
                <a:gd name="connsiteX170" fmla="*/ 2895600 w 3345180"/>
                <a:gd name="connsiteY170" fmla="*/ 2345090 h 2505110"/>
                <a:gd name="connsiteX171" fmla="*/ 2903220 w 3345180"/>
                <a:gd name="connsiteY171" fmla="*/ 2356520 h 2505110"/>
                <a:gd name="connsiteX172" fmla="*/ 2910840 w 3345180"/>
                <a:gd name="connsiteY172" fmla="*/ 2367950 h 2505110"/>
                <a:gd name="connsiteX173" fmla="*/ 2914650 w 3345180"/>
                <a:gd name="connsiteY173" fmla="*/ 2379380 h 2505110"/>
                <a:gd name="connsiteX174" fmla="*/ 2922270 w 3345180"/>
                <a:gd name="connsiteY174" fmla="*/ 2417480 h 2505110"/>
                <a:gd name="connsiteX175" fmla="*/ 2926080 w 3345180"/>
                <a:gd name="connsiteY175" fmla="*/ 2428910 h 2505110"/>
                <a:gd name="connsiteX176" fmla="*/ 2937510 w 3345180"/>
                <a:gd name="connsiteY176" fmla="*/ 2440340 h 2505110"/>
                <a:gd name="connsiteX177" fmla="*/ 2987040 w 3345180"/>
                <a:gd name="connsiteY177" fmla="*/ 2444150 h 2505110"/>
                <a:gd name="connsiteX178" fmla="*/ 2998470 w 3345180"/>
                <a:gd name="connsiteY178" fmla="*/ 2447960 h 2505110"/>
                <a:gd name="connsiteX179" fmla="*/ 3028950 w 3345180"/>
                <a:gd name="connsiteY179" fmla="*/ 2455580 h 2505110"/>
                <a:gd name="connsiteX180" fmla="*/ 3044190 w 3345180"/>
                <a:gd name="connsiteY180" fmla="*/ 2463200 h 2505110"/>
                <a:gd name="connsiteX181" fmla="*/ 3067050 w 3345180"/>
                <a:gd name="connsiteY181" fmla="*/ 2470820 h 2505110"/>
                <a:gd name="connsiteX182" fmla="*/ 3078480 w 3345180"/>
                <a:gd name="connsiteY182" fmla="*/ 2474630 h 2505110"/>
                <a:gd name="connsiteX183" fmla="*/ 3105150 w 3345180"/>
                <a:gd name="connsiteY183" fmla="*/ 2489870 h 2505110"/>
                <a:gd name="connsiteX184" fmla="*/ 3124200 w 3345180"/>
                <a:gd name="connsiteY184" fmla="*/ 2493680 h 2505110"/>
                <a:gd name="connsiteX185" fmla="*/ 3173730 w 3345180"/>
                <a:gd name="connsiteY185" fmla="*/ 2505110 h 2505110"/>
                <a:gd name="connsiteX186" fmla="*/ 3211830 w 3345180"/>
                <a:gd name="connsiteY186" fmla="*/ 2501300 h 2505110"/>
                <a:gd name="connsiteX187" fmla="*/ 3234690 w 3345180"/>
                <a:gd name="connsiteY187" fmla="*/ 2486060 h 2505110"/>
                <a:gd name="connsiteX188" fmla="*/ 3246120 w 3345180"/>
                <a:gd name="connsiteY188" fmla="*/ 2463200 h 2505110"/>
                <a:gd name="connsiteX189" fmla="*/ 3280410 w 3345180"/>
                <a:gd name="connsiteY189" fmla="*/ 2444150 h 2505110"/>
                <a:gd name="connsiteX190" fmla="*/ 3291840 w 3345180"/>
                <a:gd name="connsiteY190" fmla="*/ 2436530 h 2505110"/>
                <a:gd name="connsiteX191" fmla="*/ 3310890 w 3345180"/>
                <a:gd name="connsiteY191" fmla="*/ 2432720 h 2505110"/>
                <a:gd name="connsiteX192" fmla="*/ 3322320 w 3345180"/>
                <a:gd name="connsiteY192" fmla="*/ 2428910 h 2505110"/>
                <a:gd name="connsiteX193" fmla="*/ 3333750 w 3345180"/>
                <a:gd name="connsiteY193" fmla="*/ 2421290 h 2505110"/>
                <a:gd name="connsiteX194" fmla="*/ 3345180 w 3345180"/>
                <a:gd name="connsiteY194" fmla="*/ 2421290 h 250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3345180" h="2505110">
                  <a:moveTo>
                    <a:pt x="0" y="28610"/>
                  </a:moveTo>
                  <a:lnTo>
                    <a:pt x="26670" y="32420"/>
                  </a:lnTo>
                  <a:cubicBezTo>
                    <a:pt x="34305" y="33595"/>
                    <a:pt x="41843" y="35461"/>
                    <a:pt x="49530" y="36230"/>
                  </a:cubicBezTo>
                  <a:cubicBezTo>
                    <a:pt x="67267" y="38004"/>
                    <a:pt x="85090" y="38770"/>
                    <a:pt x="102870" y="40040"/>
                  </a:cubicBezTo>
                  <a:cubicBezTo>
                    <a:pt x="109220" y="41310"/>
                    <a:pt x="115444" y="43850"/>
                    <a:pt x="121920" y="43850"/>
                  </a:cubicBezTo>
                  <a:cubicBezTo>
                    <a:pt x="132713" y="43850"/>
                    <a:pt x="162937" y="38126"/>
                    <a:pt x="175260" y="36230"/>
                  </a:cubicBezTo>
                  <a:cubicBezTo>
                    <a:pt x="184136" y="34864"/>
                    <a:pt x="193029" y="33607"/>
                    <a:pt x="201930" y="32420"/>
                  </a:cubicBezTo>
                  <a:cubicBezTo>
                    <a:pt x="212079" y="31067"/>
                    <a:pt x="222310" y="30293"/>
                    <a:pt x="232410" y="28610"/>
                  </a:cubicBezTo>
                  <a:cubicBezTo>
                    <a:pt x="237575" y="27749"/>
                    <a:pt x="242475" y="25596"/>
                    <a:pt x="247650" y="24800"/>
                  </a:cubicBezTo>
                  <a:cubicBezTo>
                    <a:pt x="259017" y="23051"/>
                    <a:pt x="270510" y="22260"/>
                    <a:pt x="281940" y="20990"/>
                  </a:cubicBezTo>
                  <a:cubicBezTo>
                    <a:pt x="287020" y="19720"/>
                    <a:pt x="292145" y="18619"/>
                    <a:pt x="297180" y="17180"/>
                  </a:cubicBezTo>
                  <a:cubicBezTo>
                    <a:pt x="301042" y="16077"/>
                    <a:pt x="304659" y="14088"/>
                    <a:pt x="308610" y="13370"/>
                  </a:cubicBezTo>
                  <a:cubicBezTo>
                    <a:pt x="318684" y="11538"/>
                    <a:pt x="328930" y="10830"/>
                    <a:pt x="339090" y="9560"/>
                  </a:cubicBezTo>
                  <a:cubicBezTo>
                    <a:pt x="342900" y="8290"/>
                    <a:pt x="346624" y="6724"/>
                    <a:pt x="350520" y="5750"/>
                  </a:cubicBezTo>
                  <a:cubicBezTo>
                    <a:pt x="397979" y="-6115"/>
                    <a:pt x="425244" y="3736"/>
                    <a:pt x="487680" y="5750"/>
                  </a:cubicBezTo>
                  <a:lnTo>
                    <a:pt x="510540" y="13370"/>
                  </a:lnTo>
                  <a:cubicBezTo>
                    <a:pt x="514350" y="14640"/>
                    <a:pt x="518628" y="14952"/>
                    <a:pt x="521970" y="17180"/>
                  </a:cubicBezTo>
                  <a:cubicBezTo>
                    <a:pt x="529590" y="22260"/>
                    <a:pt x="536142" y="29524"/>
                    <a:pt x="544830" y="32420"/>
                  </a:cubicBezTo>
                  <a:cubicBezTo>
                    <a:pt x="548640" y="33690"/>
                    <a:pt x="552668" y="34434"/>
                    <a:pt x="556260" y="36230"/>
                  </a:cubicBezTo>
                  <a:cubicBezTo>
                    <a:pt x="560356" y="38278"/>
                    <a:pt x="563506" y="41990"/>
                    <a:pt x="567690" y="43850"/>
                  </a:cubicBezTo>
                  <a:cubicBezTo>
                    <a:pt x="575030" y="47112"/>
                    <a:pt x="582930" y="48930"/>
                    <a:pt x="590550" y="51470"/>
                  </a:cubicBezTo>
                  <a:lnTo>
                    <a:pt x="613410" y="59090"/>
                  </a:lnTo>
                  <a:cubicBezTo>
                    <a:pt x="617220" y="60360"/>
                    <a:pt x="621498" y="60672"/>
                    <a:pt x="624840" y="62900"/>
                  </a:cubicBezTo>
                  <a:cubicBezTo>
                    <a:pt x="632460" y="67980"/>
                    <a:pt x="639012" y="75244"/>
                    <a:pt x="647700" y="78140"/>
                  </a:cubicBezTo>
                  <a:lnTo>
                    <a:pt x="681990" y="89570"/>
                  </a:lnTo>
                  <a:lnTo>
                    <a:pt x="693420" y="93380"/>
                  </a:lnTo>
                  <a:lnTo>
                    <a:pt x="704850" y="97190"/>
                  </a:lnTo>
                  <a:cubicBezTo>
                    <a:pt x="709733" y="95969"/>
                    <a:pt x="726054" y="92303"/>
                    <a:pt x="731520" y="89570"/>
                  </a:cubicBezTo>
                  <a:cubicBezTo>
                    <a:pt x="735616" y="87522"/>
                    <a:pt x="739140" y="84490"/>
                    <a:pt x="742950" y="81950"/>
                  </a:cubicBezTo>
                  <a:cubicBezTo>
                    <a:pt x="744220" y="78140"/>
                    <a:pt x="744251" y="73656"/>
                    <a:pt x="746760" y="70520"/>
                  </a:cubicBezTo>
                  <a:cubicBezTo>
                    <a:pt x="754879" y="60372"/>
                    <a:pt x="759681" y="64612"/>
                    <a:pt x="769620" y="59090"/>
                  </a:cubicBezTo>
                  <a:cubicBezTo>
                    <a:pt x="777626" y="54642"/>
                    <a:pt x="784860" y="48930"/>
                    <a:pt x="792480" y="43850"/>
                  </a:cubicBezTo>
                  <a:cubicBezTo>
                    <a:pt x="796290" y="41310"/>
                    <a:pt x="799566" y="37678"/>
                    <a:pt x="803910" y="36230"/>
                  </a:cubicBezTo>
                  <a:cubicBezTo>
                    <a:pt x="832640" y="26653"/>
                    <a:pt x="797227" y="39572"/>
                    <a:pt x="826770" y="24800"/>
                  </a:cubicBezTo>
                  <a:cubicBezTo>
                    <a:pt x="835845" y="20262"/>
                    <a:pt x="852865" y="18351"/>
                    <a:pt x="861060" y="17180"/>
                  </a:cubicBezTo>
                  <a:cubicBezTo>
                    <a:pt x="871196" y="15732"/>
                    <a:pt x="881380" y="14640"/>
                    <a:pt x="891540" y="13370"/>
                  </a:cubicBezTo>
                  <a:cubicBezTo>
                    <a:pt x="897183" y="13667"/>
                    <a:pt x="965860" y="10847"/>
                    <a:pt x="986790" y="24800"/>
                  </a:cubicBezTo>
                  <a:cubicBezTo>
                    <a:pt x="1037532" y="58628"/>
                    <a:pt x="962328" y="9940"/>
                    <a:pt x="1009650" y="36230"/>
                  </a:cubicBezTo>
                  <a:cubicBezTo>
                    <a:pt x="1017656" y="40678"/>
                    <a:pt x="1024890" y="46390"/>
                    <a:pt x="1032510" y="51470"/>
                  </a:cubicBezTo>
                  <a:lnTo>
                    <a:pt x="1043940" y="59090"/>
                  </a:lnTo>
                  <a:cubicBezTo>
                    <a:pt x="1045210" y="62900"/>
                    <a:pt x="1044910" y="67680"/>
                    <a:pt x="1047750" y="70520"/>
                  </a:cubicBezTo>
                  <a:cubicBezTo>
                    <a:pt x="1060851" y="83621"/>
                    <a:pt x="1067667" y="84779"/>
                    <a:pt x="1082040" y="89570"/>
                  </a:cubicBezTo>
                  <a:cubicBezTo>
                    <a:pt x="1085850" y="93380"/>
                    <a:pt x="1088987" y="98011"/>
                    <a:pt x="1093470" y="101000"/>
                  </a:cubicBezTo>
                  <a:cubicBezTo>
                    <a:pt x="1096812" y="103228"/>
                    <a:pt x="1101764" y="102301"/>
                    <a:pt x="1104900" y="104810"/>
                  </a:cubicBezTo>
                  <a:cubicBezTo>
                    <a:pt x="1108476" y="107671"/>
                    <a:pt x="1108637" y="113813"/>
                    <a:pt x="1112520" y="116240"/>
                  </a:cubicBezTo>
                  <a:cubicBezTo>
                    <a:pt x="1119331" y="120497"/>
                    <a:pt x="1135380" y="123860"/>
                    <a:pt x="1135380" y="123860"/>
                  </a:cubicBezTo>
                  <a:cubicBezTo>
                    <a:pt x="1136650" y="127670"/>
                    <a:pt x="1136350" y="132450"/>
                    <a:pt x="1139190" y="135290"/>
                  </a:cubicBezTo>
                  <a:cubicBezTo>
                    <a:pt x="1145666" y="141766"/>
                    <a:pt x="1154430" y="145450"/>
                    <a:pt x="1162050" y="150530"/>
                  </a:cubicBezTo>
                  <a:lnTo>
                    <a:pt x="1184910" y="165770"/>
                  </a:lnTo>
                  <a:lnTo>
                    <a:pt x="1196340" y="173390"/>
                  </a:lnTo>
                  <a:lnTo>
                    <a:pt x="1207770" y="181010"/>
                  </a:lnTo>
                  <a:cubicBezTo>
                    <a:pt x="1210310" y="184820"/>
                    <a:pt x="1211944" y="189425"/>
                    <a:pt x="1215390" y="192440"/>
                  </a:cubicBezTo>
                  <a:cubicBezTo>
                    <a:pt x="1222282" y="198471"/>
                    <a:pt x="1230630" y="202600"/>
                    <a:pt x="1238250" y="207680"/>
                  </a:cubicBezTo>
                  <a:cubicBezTo>
                    <a:pt x="1253022" y="217528"/>
                    <a:pt x="1245336" y="213852"/>
                    <a:pt x="1261110" y="219110"/>
                  </a:cubicBezTo>
                  <a:lnTo>
                    <a:pt x="1276350" y="241970"/>
                  </a:lnTo>
                  <a:cubicBezTo>
                    <a:pt x="1283842" y="253209"/>
                    <a:pt x="1284399" y="255663"/>
                    <a:pt x="1295400" y="264830"/>
                  </a:cubicBezTo>
                  <a:cubicBezTo>
                    <a:pt x="1298918" y="267761"/>
                    <a:pt x="1303020" y="269910"/>
                    <a:pt x="1306830" y="272450"/>
                  </a:cubicBezTo>
                  <a:cubicBezTo>
                    <a:pt x="1308100" y="282610"/>
                    <a:pt x="1309753" y="292729"/>
                    <a:pt x="1310640" y="302930"/>
                  </a:cubicBezTo>
                  <a:cubicBezTo>
                    <a:pt x="1312294" y="321951"/>
                    <a:pt x="1312451" y="341093"/>
                    <a:pt x="1314450" y="360080"/>
                  </a:cubicBezTo>
                  <a:cubicBezTo>
                    <a:pt x="1315186" y="367072"/>
                    <a:pt x="1319709" y="379666"/>
                    <a:pt x="1322070" y="386750"/>
                  </a:cubicBezTo>
                  <a:cubicBezTo>
                    <a:pt x="1323340" y="400720"/>
                    <a:pt x="1323896" y="414773"/>
                    <a:pt x="1325880" y="428660"/>
                  </a:cubicBezTo>
                  <a:cubicBezTo>
                    <a:pt x="1327795" y="442067"/>
                    <a:pt x="1331274" y="439447"/>
                    <a:pt x="1337310" y="451520"/>
                  </a:cubicBezTo>
                  <a:cubicBezTo>
                    <a:pt x="1339106" y="455112"/>
                    <a:pt x="1338280" y="460110"/>
                    <a:pt x="1341120" y="462950"/>
                  </a:cubicBezTo>
                  <a:cubicBezTo>
                    <a:pt x="1359456" y="481286"/>
                    <a:pt x="1362009" y="476745"/>
                    <a:pt x="1383030" y="482000"/>
                  </a:cubicBezTo>
                  <a:cubicBezTo>
                    <a:pt x="1394242" y="484803"/>
                    <a:pt x="1398796" y="487978"/>
                    <a:pt x="1409700" y="493430"/>
                  </a:cubicBezTo>
                  <a:lnTo>
                    <a:pt x="1424940" y="516290"/>
                  </a:lnTo>
                  <a:cubicBezTo>
                    <a:pt x="1432432" y="527529"/>
                    <a:pt x="1432989" y="529983"/>
                    <a:pt x="1443990" y="539150"/>
                  </a:cubicBezTo>
                  <a:cubicBezTo>
                    <a:pt x="1447508" y="542081"/>
                    <a:pt x="1451610" y="544230"/>
                    <a:pt x="1455420" y="546770"/>
                  </a:cubicBezTo>
                  <a:lnTo>
                    <a:pt x="1470660" y="569630"/>
                  </a:lnTo>
                  <a:cubicBezTo>
                    <a:pt x="1473200" y="573440"/>
                    <a:pt x="1474470" y="578520"/>
                    <a:pt x="1478280" y="581060"/>
                  </a:cubicBezTo>
                  <a:lnTo>
                    <a:pt x="1501140" y="596300"/>
                  </a:lnTo>
                  <a:cubicBezTo>
                    <a:pt x="1504239" y="605596"/>
                    <a:pt x="1505184" y="611774"/>
                    <a:pt x="1512570" y="619160"/>
                  </a:cubicBezTo>
                  <a:cubicBezTo>
                    <a:pt x="1515808" y="622398"/>
                    <a:pt x="1520190" y="624240"/>
                    <a:pt x="1524000" y="626780"/>
                  </a:cubicBezTo>
                  <a:cubicBezTo>
                    <a:pt x="1526540" y="630590"/>
                    <a:pt x="1528044" y="635349"/>
                    <a:pt x="1531620" y="638210"/>
                  </a:cubicBezTo>
                  <a:cubicBezTo>
                    <a:pt x="1534756" y="640719"/>
                    <a:pt x="1540716" y="638752"/>
                    <a:pt x="1543050" y="642020"/>
                  </a:cubicBezTo>
                  <a:cubicBezTo>
                    <a:pt x="1547719" y="648556"/>
                    <a:pt x="1543987" y="660425"/>
                    <a:pt x="1550670" y="664880"/>
                  </a:cubicBezTo>
                  <a:lnTo>
                    <a:pt x="1573530" y="680120"/>
                  </a:lnTo>
                  <a:lnTo>
                    <a:pt x="1584960" y="687740"/>
                  </a:lnTo>
                  <a:cubicBezTo>
                    <a:pt x="1590040" y="695360"/>
                    <a:pt x="1592580" y="705520"/>
                    <a:pt x="1600200" y="710600"/>
                  </a:cubicBezTo>
                  <a:cubicBezTo>
                    <a:pt x="1632957" y="732438"/>
                    <a:pt x="1591512" y="706256"/>
                    <a:pt x="1623060" y="722030"/>
                  </a:cubicBezTo>
                  <a:cubicBezTo>
                    <a:pt x="1627156" y="724078"/>
                    <a:pt x="1630394" y="727602"/>
                    <a:pt x="1634490" y="729650"/>
                  </a:cubicBezTo>
                  <a:cubicBezTo>
                    <a:pt x="1639956" y="732383"/>
                    <a:pt x="1656277" y="736049"/>
                    <a:pt x="1661160" y="737270"/>
                  </a:cubicBezTo>
                  <a:lnTo>
                    <a:pt x="1684020" y="752510"/>
                  </a:lnTo>
                  <a:cubicBezTo>
                    <a:pt x="1687830" y="755050"/>
                    <a:pt x="1692212" y="756892"/>
                    <a:pt x="1695450" y="760130"/>
                  </a:cubicBezTo>
                  <a:cubicBezTo>
                    <a:pt x="1703070" y="767750"/>
                    <a:pt x="1708087" y="779582"/>
                    <a:pt x="1718310" y="782990"/>
                  </a:cubicBezTo>
                  <a:lnTo>
                    <a:pt x="1741170" y="790610"/>
                  </a:lnTo>
                  <a:cubicBezTo>
                    <a:pt x="1766536" y="815976"/>
                    <a:pt x="1739218" y="792065"/>
                    <a:pt x="1764030" y="805850"/>
                  </a:cubicBezTo>
                  <a:cubicBezTo>
                    <a:pt x="1803332" y="827685"/>
                    <a:pt x="1772457" y="816279"/>
                    <a:pt x="1798320" y="824900"/>
                  </a:cubicBezTo>
                  <a:lnTo>
                    <a:pt x="1828800" y="870620"/>
                  </a:lnTo>
                  <a:cubicBezTo>
                    <a:pt x="1831340" y="874430"/>
                    <a:pt x="1834972" y="877706"/>
                    <a:pt x="1836420" y="882050"/>
                  </a:cubicBezTo>
                  <a:cubicBezTo>
                    <a:pt x="1837690" y="885860"/>
                    <a:pt x="1837721" y="890344"/>
                    <a:pt x="1840230" y="893480"/>
                  </a:cubicBezTo>
                  <a:cubicBezTo>
                    <a:pt x="1843091" y="897056"/>
                    <a:pt x="1847850" y="898560"/>
                    <a:pt x="1851660" y="901100"/>
                  </a:cubicBezTo>
                  <a:cubicBezTo>
                    <a:pt x="1854200" y="904910"/>
                    <a:pt x="1856042" y="909292"/>
                    <a:pt x="1859280" y="912530"/>
                  </a:cubicBezTo>
                  <a:cubicBezTo>
                    <a:pt x="1862518" y="915768"/>
                    <a:pt x="1868283" y="916267"/>
                    <a:pt x="1870710" y="920150"/>
                  </a:cubicBezTo>
                  <a:cubicBezTo>
                    <a:pt x="1874967" y="926961"/>
                    <a:pt x="1871647" y="938555"/>
                    <a:pt x="1878330" y="943010"/>
                  </a:cubicBezTo>
                  <a:cubicBezTo>
                    <a:pt x="1889809" y="950663"/>
                    <a:pt x="1891465" y="952449"/>
                    <a:pt x="1905000" y="958250"/>
                  </a:cubicBezTo>
                  <a:cubicBezTo>
                    <a:pt x="1908691" y="959832"/>
                    <a:pt x="1912838" y="960264"/>
                    <a:pt x="1916430" y="962060"/>
                  </a:cubicBezTo>
                  <a:cubicBezTo>
                    <a:pt x="1920526" y="964108"/>
                    <a:pt x="1923764" y="967632"/>
                    <a:pt x="1927860" y="969680"/>
                  </a:cubicBezTo>
                  <a:cubicBezTo>
                    <a:pt x="1933977" y="972739"/>
                    <a:pt x="1940506" y="974899"/>
                    <a:pt x="1946910" y="977300"/>
                  </a:cubicBezTo>
                  <a:cubicBezTo>
                    <a:pt x="1950670" y="978710"/>
                    <a:pt x="1954748" y="979314"/>
                    <a:pt x="1958340" y="981110"/>
                  </a:cubicBezTo>
                  <a:cubicBezTo>
                    <a:pt x="1962436" y="983158"/>
                    <a:pt x="1965674" y="986682"/>
                    <a:pt x="1969770" y="988730"/>
                  </a:cubicBezTo>
                  <a:cubicBezTo>
                    <a:pt x="1973362" y="990526"/>
                    <a:pt x="1977689" y="990590"/>
                    <a:pt x="1981200" y="992540"/>
                  </a:cubicBezTo>
                  <a:lnTo>
                    <a:pt x="2015490" y="1015400"/>
                  </a:lnTo>
                  <a:lnTo>
                    <a:pt x="2026920" y="1023020"/>
                  </a:lnTo>
                  <a:lnTo>
                    <a:pt x="2038350" y="1030640"/>
                  </a:lnTo>
                  <a:cubicBezTo>
                    <a:pt x="2039620" y="1034450"/>
                    <a:pt x="2039320" y="1039230"/>
                    <a:pt x="2042160" y="1042070"/>
                  </a:cubicBezTo>
                  <a:cubicBezTo>
                    <a:pt x="2048636" y="1048546"/>
                    <a:pt x="2065020" y="1057310"/>
                    <a:pt x="2065020" y="1057310"/>
                  </a:cubicBezTo>
                  <a:cubicBezTo>
                    <a:pt x="2067560" y="1064930"/>
                    <a:pt x="2065957" y="1075715"/>
                    <a:pt x="2072640" y="1080170"/>
                  </a:cubicBezTo>
                  <a:cubicBezTo>
                    <a:pt x="2088553" y="1090779"/>
                    <a:pt x="2080832" y="1084552"/>
                    <a:pt x="2095500" y="1099220"/>
                  </a:cubicBezTo>
                  <a:cubicBezTo>
                    <a:pt x="2105077" y="1097624"/>
                    <a:pt x="2136451" y="1092213"/>
                    <a:pt x="2145030" y="1091600"/>
                  </a:cubicBezTo>
                  <a:cubicBezTo>
                    <a:pt x="2171662" y="1089698"/>
                    <a:pt x="2198370" y="1089060"/>
                    <a:pt x="2225040" y="1087790"/>
                  </a:cubicBezTo>
                  <a:cubicBezTo>
                    <a:pt x="2228850" y="1086520"/>
                    <a:pt x="2232878" y="1085776"/>
                    <a:pt x="2236470" y="1083980"/>
                  </a:cubicBezTo>
                  <a:cubicBezTo>
                    <a:pt x="2266013" y="1069208"/>
                    <a:pt x="2230600" y="1082127"/>
                    <a:pt x="2259330" y="1072550"/>
                  </a:cubicBezTo>
                  <a:cubicBezTo>
                    <a:pt x="2271626" y="1074307"/>
                    <a:pt x="2297449" y="1076373"/>
                    <a:pt x="2308860" y="1083980"/>
                  </a:cubicBezTo>
                  <a:cubicBezTo>
                    <a:pt x="2337239" y="1102899"/>
                    <a:pt x="2302384" y="1078584"/>
                    <a:pt x="2331720" y="1103030"/>
                  </a:cubicBezTo>
                  <a:cubicBezTo>
                    <a:pt x="2335238" y="1105961"/>
                    <a:pt x="2339632" y="1107719"/>
                    <a:pt x="2343150" y="1110650"/>
                  </a:cubicBezTo>
                  <a:cubicBezTo>
                    <a:pt x="2372486" y="1135096"/>
                    <a:pt x="2337631" y="1110781"/>
                    <a:pt x="2366010" y="1129700"/>
                  </a:cubicBezTo>
                  <a:lnTo>
                    <a:pt x="2381250" y="1152560"/>
                  </a:lnTo>
                  <a:cubicBezTo>
                    <a:pt x="2383790" y="1156370"/>
                    <a:pt x="2387422" y="1159646"/>
                    <a:pt x="2388870" y="1163990"/>
                  </a:cubicBezTo>
                  <a:cubicBezTo>
                    <a:pt x="2394384" y="1180532"/>
                    <a:pt x="2389840" y="1172580"/>
                    <a:pt x="2404110" y="1186850"/>
                  </a:cubicBezTo>
                  <a:cubicBezTo>
                    <a:pt x="2405380" y="1190660"/>
                    <a:pt x="2406946" y="1194384"/>
                    <a:pt x="2407920" y="1198280"/>
                  </a:cubicBezTo>
                  <a:cubicBezTo>
                    <a:pt x="2413181" y="1219324"/>
                    <a:pt x="2413159" y="1231624"/>
                    <a:pt x="2415540" y="1255430"/>
                  </a:cubicBezTo>
                  <a:cubicBezTo>
                    <a:pt x="2414078" y="1284665"/>
                    <a:pt x="2414339" y="1326205"/>
                    <a:pt x="2407920" y="1358300"/>
                  </a:cubicBezTo>
                  <a:cubicBezTo>
                    <a:pt x="2407132" y="1362238"/>
                    <a:pt x="2405380" y="1365920"/>
                    <a:pt x="2404110" y="1369730"/>
                  </a:cubicBezTo>
                  <a:cubicBezTo>
                    <a:pt x="2402840" y="1388780"/>
                    <a:pt x="2402299" y="1407893"/>
                    <a:pt x="2400300" y="1426880"/>
                  </a:cubicBezTo>
                  <a:cubicBezTo>
                    <a:pt x="2398640" y="1442646"/>
                    <a:pt x="2395750" y="1439737"/>
                    <a:pt x="2392680" y="1453550"/>
                  </a:cubicBezTo>
                  <a:cubicBezTo>
                    <a:pt x="2388880" y="1470652"/>
                    <a:pt x="2386894" y="1494192"/>
                    <a:pt x="2385060" y="1510700"/>
                  </a:cubicBezTo>
                  <a:cubicBezTo>
                    <a:pt x="2386330" y="1538640"/>
                    <a:pt x="2386804" y="1566628"/>
                    <a:pt x="2388870" y="1594520"/>
                  </a:cubicBezTo>
                  <a:cubicBezTo>
                    <a:pt x="2389348" y="1600978"/>
                    <a:pt x="2391615" y="1607182"/>
                    <a:pt x="2392680" y="1613570"/>
                  </a:cubicBezTo>
                  <a:cubicBezTo>
                    <a:pt x="2403687" y="1679614"/>
                    <a:pt x="2390547" y="1611592"/>
                    <a:pt x="2400300" y="1655480"/>
                  </a:cubicBezTo>
                  <a:cubicBezTo>
                    <a:pt x="2401135" y="1659236"/>
                    <a:pt x="2405776" y="1684767"/>
                    <a:pt x="2407920" y="1689770"/>
                  </a:cubicBezTo>
                  <a:cubicBezTo>
                    <a:pt x="2409724" y="1693979"/>
                    <a:pt x="2413492" y="1697104"/>
                    <a:pt x="2415540" y="1701200"/>
                  </a:cubicBezTo>
                  <a:cubicBezTo>
                    <a:pt x="2417336" y="1704792"/>
                    <a:pt x="2417554" y="1709038"/>
                    <a:pt x="2419350" y="1712630"/>
                  </a:cubicBezTo>
                  <a:cubicBezTo>
                    <a:pt x="2421398" y="1716726"/>
                    <a:pt x="2424698" y="1720084"/>
                    <a:pt x="2426970" y="1724060"/>
                  </a:cubicBezTo>
                  <a:cubicBezTo>
                    <a:pt x="2429788" y="1728991"/>
                    <a:pt x="2431668" y="1734430"/>
                    <a:pt x="2434590" y="1739300"/>
                  </a:cubicBezTo>
                  <a:cubicBezTo>
                    <a:pt x="2439302" y="1747153"/>
                    <a:pt x="2446934" y="1753472"/>
                    <a:pt x="2449830" y="1762160"/>
                  </a:cubicBezTo>
                  <a:lnTo>
                    <a:pt x="2457450" y="1785020"/>
                  </a:lnTo>
                  <a:cubicBezTo>
                    <a:pt x="2458720" y="1788830"/>
                    <a:pt x="2459032" y="1793108"/>
                    <a:pt x="2461260" y="1796450"/>
                  </a:cubicBezTo>
                  <a:cubicBezTo>
                    <a:pt x="2466340" y="1804070"/>
                    <a:pt x="2473604" y="1810622"/>
                    <a:pt x="2476500" y="1819310"/>
                  </a:cubicBezTo>
                  <a:cubicBezTo>
                    <a:pt x="2485568" y="1846514"/>
                    <a:pt x="2477437" y="1837715"/>
                    <a:pt x="2495550" y="1849790"/>
                  </a:cubicBezTo>
                  <a:cubicBezTo>
                    <a:pt x="2506086" y="1881398"/>
                    <a:pt x="2488398" y="1831677"/>
                    <a:pt x="2514600" y="1884080"/>
                  </a:cubicBezTo>
                  <a:cubicBezTo>
                    <a:pt x="2517140" y="1889160"/>
                    <a:pt x="2519983" y="1894100"/>
                    <a:pt x="2522220" y="1899320"/>
                  </a:cubicBezTo>
                  <a:cubicBezTo>
                    <a:pt x="2523802" y="1903011"/>
                    <a:pt x="2524080" y="1907239"/>
                    <a:pt x="2526030" y="1910750"/>
                  </a:cubicBezTo>
                  <a:cubicBezTo>
                    <a:pt x="2530478" y="1918756"/>
                    <a:pt x="2538374" y="1924922"/>
                    <a:pt x="2541270" y="1933610"/>
                  </a:cubicBezTo>
                  <a:cubicBezTo>
                    <a:pt x="2542540" y="1937420"/>
                    <a:pt x="2542240" y="1942200"/>
                    <a:pt x="2545080" y="1945040"/>
                  </a:cubicBezTo>
                  <a:cubicBezTo>
                    <a:pt x="2547920" y="1947880"/>
                    <a:pt x="2552700" y="1947580"/>
                    <a:pt x="2556510" y="1948850"/>
                  </a:cubicBezTo>
                  <a:cubicBezTo>
                    <a:pt x="2561590" y="1956470"/>
                    <a:pt x="2563062" y="1968814"/>
                    <a:pt x="2571750" y="1971710"/>
                  </a:cubicBezTo>
                  <a:cubicBezTo>
                    <a:pt x="2600480" y="1981287"/>
                    <a:pt x="2565067" y="1968368"/>
                    <a:pt x="2594610" y="1983140"/>
                  </a:cubicBezTo>
                  <a:cubicBezTo>
                    <a:pt x="2598202" y="1984936"/>
                    <a:pt x="2602448" y="1985154"/>
                    <a:pt x="2606040" y="1986950"/>
                  </a:cubicBezTo>
                  <a:cubicBezTo>
                    <a:pt x="2644304" y="2006082"/>
                    <a:pt x="2585953" y="1982151"/>
                    <a:pt x="2632710" y="2002190"/>
                  </a:cubicBezTo>
                  <a:cubicBezTo>
                    <a:pt x="2636401" y="2003772"/>
                    <a:pt x="2640629" y="2004050"/>
                    <a:pt x="2644140" y="2006000"/>
                  </a:cubicBezTo>
                  <a:cubicBezTo>
                    <a:pt x="2652146" y="2010448"/>
                    <a:pt x="2667000" y="2021240"/>
                    <a:pt x="2667000" y="2021240"/>
                  </a:cubicBezTo>
                  <a:cubicBezTo>
                    <a:pt x="2669540" y="2025050"/>
                    <a:pt x="2671044" y="2029809"/>
                    <a:pt x="2674620" y="2032670"/>
                  </a:cubicBezTo>
                  <a:cubicBezTo>
                    <a:pt x="2677756" y="2035179"/>
                    <a:pt x="2682458" y="2034684"/>
                    <a:pt x="2686050" y="2036480"/>
                  </a:cubicBezTo>
                  <a:cubicBezTo>
                    <a:pt x="2690146" y="2038528"/>
                    <a:pt x="2693670" y="2041560"/>
                    <a:pt x="2697480" y="2044100"/>
                  </a:cubicBezTo>
                  <a:cubicBezTo>
                    <a:pt x="2702560" y="2051720"/>
                    <a:pt x="2706244" y="2060484"/>
                    <a:pt x="2712720" y="2066960"/>
                  </a:cubicBezTo>
                  <a:cubicBezTo>
                    <a:pt x="2716530" y="2070770"/>
                    <a:pt x="2720842" y="2074137"/>
                    <a:pt x="2724150" y="2078390"/>
                  </a:cubicBezTo>
                  <a:cubicBezTo>
                    <a:pt x="2729773" y="2085619"/>
                    <a:pt x="2732914" y="2094774"/>
                    <a:pt x="2739390" y="2101250"/>
                  </a:cubicBezTo>
                  <a:cubicBezTo>
                    <a:pt x="2744470" y="2106330"/>
                    <a:pt x="2750142" y="2110880"/>
                    <a:pt x="2754630" y="2116490"/>
                  </a:cubicBezTo>
                  <a:cubicBezTo>
                    <a:pt x="2760351" y="2123641"/>
                    <a:pt x="2764790" y="2131730"/>
                    <a:pt x="2769870" y="2139350"/>
                  </a:cubicBezTo>
                  <a:lnTo>
                    <a:pt x="2785110" y="2162210"/>
                  </a:lnTo>
                  <a:cubicBezTo>
                    <a:pt x="2787650" y="2166020"/>
                    <a:pt x="2789492" y="2170402"/>
                    <a:pt x="2792730" y="2173640"/>
                  </a:cubicBezTo>
                  <a:lnTo>
                    <a:pt x="2804160" y="2185070"/>
                  </a:lnTo>
                  <a:cubicBezTo>
                    <a:pt x="2806700" y="2192690"/>
                    <a:pt x="2807325" y="2201247"/>
                    <a:pt x="2811780" y="2207930"/>
                  </a:cubicBezTo>
                  <a:lnTo>
                    <a:pt x="2827020" y="2230790"/>
                  </a:lnTo>
                  <a:cubicBezTo>
                    <a:pt x="2829560" y="2234600"/>
                    <a:pt x="2833192" y="2237876"/>
                    <a:pt x="2834640" y="2242220"/>
                  </a:cubicBezTo>
                  <a:cubicBezTo>
                    <a:pt x="2844217" y="2270950"/>
                    <a:pt x="2831298" y="2235537"/>
                    <a:pt x="2846070" y="2265080"/>
                  </a:cubicBezTo>
                  <a:cubicBezTo>
                    <a:pt x="2854662" y="2282263"/>
                    <a:pt x="2843851" y="2271562"/>
                    <a:pt x="2857500" y="2287940"/>
                  </a:cubicBezTo>
                  <a:cubicBezTo>
                    <a:pt x="2868033" y="2300579"/>
                    <a:pt x="2869455" y="2296611"/>
                    <a:pt x="2876550" y="2310800"/>
                  </a:cubicBezTo>
                  <a:cubicBezTo>
                    <a:pt x="2878346" y="2314392"/>
                    <a:pt x="2878410" y="2318719"/>
                    <a:pt x="2880360" y="2322230"/>
                  </a:cubicBezTo>
                  <a:cubicBezTo>
                    <a:pt x="2884808" y="2330236"/>
                    <a:pt x="2890520" y="2337470"/>
                    <a:pt x="2895600" y="2345090"/>
                  </a:cubicBezTo>
                  <a:lnTo>
                    <a:pt x="2903220" y="2356520"/>
                  </a:lnTo>
                  <a:cubicBezTo>
                    <a:pt x="2905760" y="2360330"/>
                    <a:pt x="2909392" y="2363606"/>
                    <a:pt x="2910840" y="2367950"/>
                  </a:cubicBezTo>
                  <a:cubicBezTo>
                    <a:pt x="2912110" y="2371760"/>
                    <a:pt x="2913747" y="2375467"/>
                    <a:pt x="2914650" y="2379380"/>
                  </a:cubicBezTo>
                  <a:cubicBezTo>
                    <a:pt x="2917562" y="2392000"/>
                    <a:pt x="2918174" y="2405193"/>
                    <a:pt x="2922270" y="2417480"/>
                  </a:cubicBezTo>
                  <a:cubicBezTo>
                    <a:pt x="2923540" y="2421290"/>
                    <a:pt x="2923852" y="2425568"/>
                    <a:pt x="2926080" y="2428910"/>
                  </a:cubicBezTo>
                  <a:cubicBezTo>
                    <a:pt x="2929069" y="2433393"/>
                    <a:pt x="2932283" y="2439033"/>
                    <a:pt x="2937510" y="2440340"/>
                  </a:cubicBezTo>
                  <a:cubicBezTo>
                    <a:pt x="2953574" y="2444356"/>
                    <a:pt x="2970530" y="2442880"/>
                    <a:pt x="2987040" y="2444150"/>
                  </a:cubicBezTo>
                  <a:cubicBezTo>
                    <a:pt x="2990850" y="2445420"/>
                    <a:pt x="2994595" y="2446903"/>
                    <a:pt x="2998470" y="2447960"/>
                  </a:cubicBezTo>
                  <a:cubicBezTo>
                    <a:pt x="3008574" y="2450716"/>
                    <a:pt x="3019583" y="2450896"/>
                    <a:pt x="3028950" y="2455580"/>
                  </a:cubicBezTo>
                  <a:cubicBezTo>
                    <a:pt x="3034030" y="2458120"/>
                    <a:pt x="3038917" y="2461091"/>
                    <a:pt x="3044190" y="2463200"/>
                  </a:cubicBezTo>
                  <a:cubicBezTo>
                    <a:pt x="3051648" y="2466183"/>
                    <a:pt x="3059430" y="2468280"/>
                    <a:pt x="3067050" y="2470820"/>
                  </a:cubicBezTo>
                  <a:cubicBezTo>
                    <a:pt x="3070860" y="2472090"/>
                    <a:pt x="3075138" y="2472402"/>
                    <a:pt x="3078480" y="2474630"/>
                  </a:cubicBezTo>
                  <a:cubicBezTo>
                    <a:pt x="3086841" y="2480204"/>
                    <a:pt x="3095482" y="2486647"/>
                    <a:pt x="3105150" y="2489870"/>
                  </a:cubicBezTo>
                  <a:cubicBezTo>
                    <a:pt x="3111293" y="2491918"/>
                    <a:pt x="3117952" y="2491976"/>
                    <a:pt x="3124200" y="2493680"/>
                  </a:cubicBezTo>
                  <a:cubicBezTo>
                    <a:pt x="3170223" y="2506232"/>
                    <a:pt x="3122736" y="2497825"/>
                    <a:pt x="3173730" y="2505110"/>
                  </a:cubicBezTo>
                  <a:cubicBezTo>
                    <a:pt x="3186430" y="2503840"/>
                    <a:pt x="3199648" y="2505107"/>
                    <a:pt x="3211830" y="2501300"/>
                  </a:cubicBezTo>
                  <a:cubicBezTo>
                    <a:pt x="3220571" y="2498568"/>
                    <a:pt x="3234690" y="2486060"/>
                    <a:pt x="3234690" y="2486060"/>
                  </a:cubicBezTo>
                  <a:cubicBezTo>
                    <a:pt x="3237408" y="2477907"/>
                    <a:pt x="3239169" y="2469282"/>
                    <a:pt x="3246120" y="2463200"/>
                  </a:cubicBezTo>
                  <a:cubicBezTo>
                    <a:pt x="3278155" y="2435170"/>
                    <a:pt x="3257734" y="2455488"/>
                    <a:pt x="3280410" y="2444150"/>
                  </a:cubicBezTo>
                  <a:cubicBezTo>
                    <a:pt x="3284506" y="2442102"/>
                    <a:pt x="3287553" y="2438138"/>
                    <a:pt x="3291840" y="2436530"/>
                  </a:cubicBezTo>
                  <a:cubicBezTo>
                    <a:pt x="3297903" y="2434256"/>
                    <a:pt x="3304608" y="2434291"/>
                    <a:pt x="3310890" y="2432720"/>
                  </a:cubicBezTo>
                  <a:cubicBezTo>
                    <a:pt x="3314786" y="2431746"/>
                    <a:pt x="3318728" y="2430706"/>
                    <a:pt x="3322320" y="2428910"/>
                  </a:cubicBezTo>
                  <a:cubicBezTo>
                    <a:pt x="3326416" y="2426862"/>
                    <a:pt x="3329406" y="2422738"/>
                    <a:pt x="3333750" y="2421290"/>
                  </a:cubicBezTo>
                  <a:cubicBezTo>
                    <a:pt x="3337364" y="2420085"/>
                    <a:pt x="3341370" y="2421290"/>
                    <a:pt x="3345180" y="2421290"/>
                  </a:cubicBezTo>
                </a:path>
              </a:pathLst>
            </a:custGeom>
            <a:noFill/>
            <a:ln w="38100" cmpd="sng">
              <a:solidFill>
                <a:srgbClr val="92D050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4892040" y="802640"/>
            <a:ext cx="1516380" cy="1920347"/>
            <a:chOff x="4892040" y="802640"/>
            <a:chExt cx="1516380" cy="1920347"/>
          </a:xfrm>
        </p:grpSpPr>
        <p:sp>
          <p:nvSpPr>
            <p:cNvPr id="11" name="Prostoručno 10"/>
            <p:cNvSpPr/>
            <p:nvPr/>
          </p:nvSpPr>
          <p:spPr>
            <a:xfrm>
              <a:off x="4892040" y="802640"/>
              <a:ext cx="955040" cy="1785620"/>
            </a:xfrm>
            <a:custGeom>
              <a:avLst/>
              <a:gdLst>
                <a:gd name="connsiteX0" fmla="*/ 0 w 955040"/>
                <a:gd name="connsiteY0" fmla="*/ 0 h 1785620"/>
                <a:gd name="connsiteX1" fmla="*/ 12700 w 955040"/>
                <a:gd name="connsiteY1" fmla="*/ 2540 h 1785620"/>
                <a:gd name="connsiteX2" fmla="*/ 15240 w 955040"/>
                <a:gd name="connsiteY2" fmla="*/ 10160 h 1785620"/>
                <a:gd name="connsiteX3" fmla="*/ 27940 w 955040"/>
                <a:gd name="connsiteY3" fmla="*/ 22860 h 1785620"/>
                <a:gd name="connsiteX4" fmla="*/ 33020 w 955040"/>
                <a:gd name="connsiteY4" fmla="*/ 30480 h 1785620"/>
                <a:gd name="connsiteX5" fmla="*/ 48260 w 955040"/>
                <a:gd name="connsiteY5" fmla="*/ 40640 h 1785620"/>
                <a:gd name="connsiteX6" fmla="*/ 71120 w 955040"/>
                <a:gd name="connsiteY6" fmla="*/ 50800 h 1785620"/>
                <a:gd name="connsiteX7" fmla="*/ 91440 w 955040"/>
                <a:gd name="connsiteY7" fmla="*/ 55880 h 1785620"/>
                <a:gd name="connsiteX8" fmla="*/ 106680 w 955040"/>
                <a:gd name="connsiteY8" fmla="*/ 66040 h 1785620"/>
                <a:gd name="connsiteX9" fmla="*/ 121920 w 955040"/>
                <a:gd name="connsiteY9" fmla="*/ 73660 h 1785620"/>
                <a:gd name="connsiteX10" fmla="*/ 154940 w 955040"/>
                <a:gd name="connsiteY10" fmla="*/ 76200 h 1785620"/>
                <a:gd name="connsiteX11" fmla="*/ 165100 w 955040"/>
                <a:gd name="connsiteY11" fmla="*/ 88900 h 1785620"/>
                <a:gd name="connsiteX12" fmla="*/ 172720 w 955040"/>
                <a:gd name="connsiteY12" fmla="*/ 93980 h 1785620"/>
                <a:gd name="connsiteX13" fmla="*/ 182880 w 955040"/>
                <a:gd name="connsiteY13" fmla="*/ 109220 h 1785620"/>
                <a:gd name="connsiteX14" fmla="*/ 187960 w 955040"/>
                <a:gd name="connsiteY14" fmla="*/ 116840 h 1785620"/>
                <a:gd name="connsiteX15" fmla="*/ 210820 w 955040"/>
                <a:gd name="connsiteY15" fmla="*/ 129540 h 1785620"/>
                <a:gd name="connsiteX16" fmla="*/ 220980 w 955040"/>
                <a:gd name="connsiteY16" fmla="*/ 134620 h 1785620"/>
                <a:gd name="connsiteX17" fmla="*/ 236220 w 955040"/>
                <a:gd name="connsiteY17" fmla="*/ 144780 h 1785620"/>
                <a:gd name="connsiteX18" fmla="*/ 243840 w 955040"/>
                <a:gd name="connsiteY18" fmla="*/ 149860 h 1785620"/>
                <a:gd name="connsiteX19" fmla="*/ 261620 w 955040"/>
                <a:gd name="connsiteY19" fmla="*/ 162560 h 1785620"/>
                <a:gd name="connsiteX20" fmla="*/ 274320 w 955040"/>
                <a:gd name="connsiteY20" fmla="*/ 165100 h 1785620"/>
                <a:gd name="connsiteX21" fmla="*/ 289560 w 955040"/>
                <a:gd name="connsiteY21" fmla="*/ 170180 h 1785620"/>
                <a:gd name="connsiteX22" fmla="*/ 302260 w 955040"/>
                <a:gd name="connsiteY22" fmla="*/ 172720 h 1785620"/>
                <a:gd name="connsiteX23" fmla="*/ 309880 w 955040"/>
                <a:gd name="connsiteY23" fmla="*/ 175260 h 1785620"/>
                <a:gd name="connsiteX24" fmla="*/ 335280 w 955040"/>
                <a:gd name="connsiteY24" fmla="*/ 177800 h 1785620"/>
                <a:gd name="connsiteX25" fmla="*/ 353060 w 955040"/>
                <a:gd name="connsiteY25" fmla="*/ 180340 h 1785620"/>
                <a:gd name="connsiteX26" fmla="*/ 360680 w 955040"/>
                <a:gd name="connsiteY26" fmla="*/ 182880 h 1785620"/>
                <a:gd name="connsiteX27" fmla="*/ 370840 w 955040"/>
                <a:gd name="connsiteY27" fmla="*/ 185420 h 1785620"/>
                <a:gd name="connsiteX28" fmla="*/ 386080 w 955040"/>
                <a:gd name="connsiteY28" fmla="*/ 195580 h 1785620"/>
                <a:gd name="connsiteX29" fmla="*/ 406400 w 955040"/>
                <a:gd name="connsiteY29" fmla="*/ 213360 h 1785620"/>
                <a:gd name="connsiteX30" fmla="*/ 414020 w 955040"/>
                <a:gd name="connsiteY30" fmla="*/ 220980 h 1785620"/>
                <a:gd name="connsiteX31" fmla="*/ 419100 w 955040"/>
                <a:gd name="connsiteY31" fmla="*/ 228600 h 1785620"/>
                <a:gd name="connsiteX32" fmla="*/ 434340 w 955040"/>
                <a:gd name="connsiteY32" fmla="*/ 236220 h 1785620"/>
                <a:gd name="connsiteX33" fmla="*/ 464820 w 955040"/>
                <a:gd name="connsiteY33" fmla="*/ 243840 h 1785620"/>
                <a:gd name="connsiteX34" fmla="*/ 472440 w 955040"/>
                <a:gd name="connsiteY34" fmla="*/ 248920 h 1785620"/>
                <a:gd name="connsiteX35" fmla="*/ 497840 w 955040"/>
                <a:gd name="connsiteY35" fmla="*/ 259080 h 1785620"/>
                <a:gd name="connsiteX36" fmla="*/ 508000 w 955040"/>
                <a:gd name="connsiteY36" fmla="*/ 266700 h 1785620"/>
                <a:gd name="connsiteX37" fmla="*/ 515620 w 955040"/>
                <a:gd name="connsiteY37" fmla="*/ 274320 h 1785620"/>
                <a:gd name="connsiteX38" fmla="*/ 523240 w 955040"/>
                <a:gd name="connsiteY38" fmla="*/ 276860 h 1785620"/>
                <a:gd name="connsiteX39" fmla="*/ 541020 w 955040"/>
                <a:gd name="connsiteY39" fmla="*/ 284480 h 1785620"/>
                <a:gd name="connsiteX40" fmla="*/ 556260 w 955040"/>
                <a:gd name="connsiteY40" fmla="*/ 289560 h 1785620"/>
                <a:gd name="connsiteX41" fmla="*/ 635000 w 955040"/>
                <a:gd name="connsiteY41" fmla="*/ 292100 h 1785620"/>
                <a:gd name="connsiteX42" fmla="*/ 645160 w 955040"/>
                <a:gd name="connsiteY42" fmla="*/ 297180 h 1785620"/>
                <a:gd name="connsiteX43" fmla="*/ 665480 w 955040"/>
                <a:gd name="connsiteY43" fmla="*/ 302260 h 1785620"/>
                <a:gd name="connsiteX44" fmla="*/ 685800 w 955040"/>
                <a:gd name="connsiteY44" fmla="*/ 309880 h 1785620"/>
                <a:gd name="connsiteX45" fmla="*/ 695960 w 955040"/>
                <a:gd name="connsiteY45" fmla="*/ 314960 h 1785620"/>
                <a:gd name="connsiteX46" fmla="*/ 713740 w 955040"/>
                <a:gd name="connsiteY46" fmla="*/ 320040 h 1785620"/>
                <a:gd name="connsiteX47" fmla="*/ 726440 w 955040"/>
                <a:gd name="connsiteY47" fmla="*/ 322580 h 1785620"/>
                <a:gd name="connsiteX48" fmla="*/ 741680 w 955040"/>
                <a:gd name="connsiteY48" fmla="*/ 327660 h 1785620"/>
                <a:gd name="connsiteX49" fmla="*/ 805180 w 955040"/>
                <a:gd name="connsiteY49" fmla="*/ 322580 h 1785620"/>
                <a:gd name="connsiteX50" fmla="*/ 817880 w 955040"/>
                <a:gd name="connsiteY50" fmla="*/ 320040 h 1785620"/>
                <a:gd name="connsiteX51" fmla="*/ 861060 w 955040"/>
                <a:gd name="connsiteY51" fmla="*/ 322580 h 1785620"/>
                <a:gd name="connsiteX52" fmla="*/ 883920 w 955040"/>
                <a:gd name="connsiteY52" fmla="*/ 325120 h 1785620"/>
                <a:gd name="connsiteX53" fmla="*/ 922020 w 955040"/>
                <a:gd name="connsiteY53" fmla="*/ 327660 h 1785620"/>
                <a:gd name="connsiteX54" fmla="*/ 929640 w 955040"/>
                <a:gd name="connsiteY54" fmla="*/ 332740 h 1785620"/>
                <a:gd name="connsiteX55" fmla="*/ 947420 w 955040"/>
                <a:gd name="connsiteY55" fmla="*/ 355600 h 1785620"/>
                <a:gd name="connsiteX56" fmla="*/ 952500 w 955040"/>
                <a:gd name="connsiteY56" fmla="*/ 370840 h 1785620"/>
                <a:gd name="connsiteX57" fmla="*/ 955040 w 955040"/>
                <a:gd name="connsiteY57" fmla="*/ 378460 h 1785620"/>
                <a:gd name="connsiteX58" fmla="*/ 952500 w 955040"/>
                <a:gd name="connsiteY58" fmla="*/ 429260 h 1785620"/>
                <a:gd name="connsiteX59" fmla="*/ 947420 w 955040"/>
                <a:gd name="connsiteY59" fmla="*/ 444500 h 1785620"/>
                <a:gd name="connsiteX60" fmla="*/ 944880 w 955040"/>
                <a:gd name="connsiteY60" fmla="*/ 452120 h 1785620"/>
                <a:gd name="connsiteX61" fmla="*/ 937260 w 955040"/>
                <a:gd name="connsiteY61" fmla="*/ 467360 h 1785620"/>
                <a:gd name="connsiteX62" fmla="*/ 929640 w 955040"/>
                <a:gd name="connsiteY62" fmla="*/ 500380 h 1785620"/>
                <a:gd name="connsiteX63" fmla="*/ 922020 w 955040"/>
                <a:gd name="connsiteY63" fmla="*/ 505460 h 1785620"/>
                <a:gd name="connsiteX64" fmla="*/ 916940 w 955040"/>
                <a:gd name="connsiteY64" fmla="*/ 513080 h 1785620"/>
                <a:gd name="connsiteX65" fmla="*/ 914400 w 955040"/>
                <a:gd name="connsiteY65" fmla="*/ 520700 h 1785620"/>
                <a:gd name="connsiteX66" fmla="*/ 906780 w 955040"/>
                <a:gd name="connsiteY66" fmla="*/ 523240 h 1785620"/>
                <a:gd name="connsiteX67" fmla="*/ 901700 w 955040"/>
                <a:gd name="connsiteY67" fmla="*/ 530860 h 1785620"/>
                <a:gd name="connsiteX68" fmla="*/ 899160 w 955040"/>
                <a:gd name="connsiteY68" fmla="*/ 551180 h 1785620"/>
                <a:gd name="connsiteX69" fmla="*/ 896620 w 955040"/>
                <a:gd name="connsiteY69" fmla="*/ 558800 h 1785620"/>
                <a:gd name="connsiteX70" fmla="*/ 896620 w 955040"/>
                <a:gd name="connsiteY70" fmla="*/ 640080 h 1785620"/>
                <a:gd name="connsiteX71" fmla="*/ 891540 w 955040"/>
                <a:gd name="connsiteY71" fmla="*/ 655320 h 1785620"/>
                <a:gd name="connsiteX72" fmla="*/ 889000 w 955040"/>
                <a:gd name="connsiteY72" fmla="*/ 662940 h 1785620"/>
                <a:gd name="connsiteX73" fmla="*/ 881380 w 955040"/>
                <a:gd name="connsiteY73" fmla="*/ 668020 h 1785620"/>
                <a:gd name="connsiteX74" fmla="*/ 868680 w 955040"/>
                <a:gd name="connsiteY74" fmla="*/ 678180 h 1785620"/>
                <a:gd name="connsiteX75" fmla="*/ 861060 w 955040"/>
                <a:gd name="connsiteY75" fmla="*/ 683260 h 1785620"/>
                <a:gd name="connsiteX76" fmla="*/ 845820 w 955040"/>
                <a:gd name="connsiteY76" fmla="*/ 688340 h 1785620"/>
                <a:gd name="connsiteX77" fmla="*/ 838200 w 955040"/>
                <a:gd name="connsiteY77" fmla="*/ 690880 h 1785620"/>
                <a:gd name="connsiteX78" fmla="*/ 825500 w 955040"/>
                <a:gd name="connsiteY78" fmla="*/ 693420 h 1785620"/>
                <a:gd name="connsiteX79" fmla="*/ 817880 w 955040"/>
                <a:gd name="connsiteY79" fmla="*/ 695960 h 1785620"/>
                <a:gd name="connsiteX80" fmla="*/ 784860 w 955040"/>
                <a:gd name="connsiteY80" fmla="*/ 698500 h 1785620"/>
                <a:gd name="connsiteX81" fmla="*/ 756920 w 955040"/>
                <a:gd name="connsiteY81" fmla="*/ 701040 h 1785620"/>
                <a:gd name="connsiteX82" fmla="*/ 744220 w 955040"/>
                <a:gd name="connsiteY82" fmla="*/ 703580 h 1785620"/>
                <a:gd name="connsiteX83" fmla="*/ 736600 w 955040"/>
                <a:gd name="connsiteY83" fmla="*/ 718820 h 1785620"/>
                <a:gd name="connsiteX84" fmla="*/ 739140 w 955040"/>
                <a:gd name="connsiteY84" fmla="*/ 726440 h 1785620"/>
                <a:gd name="connsiteX85" fmla="*/ 751840 w 955040"/>
                <a:gd name="connsiteY85" fmla="*/ 741680 h 1785620"/>
                <a:gd name="connsiteX86" fmla="*/ 756920 w 955040"/>
                <a:gd name="connsiteY86" fmla="*/ 756920 h 1785620"/>
                <a:gd name="connsiteX87" fmla="*/ 764540 w 955040"/>
                <a:gd name="connsiteY87" fmla="*/ 772160 h 1785620"/>
                <a:gd name="connsiteX88" fmla="*/ 769620 w 955040"/>
                <a:gd name="connsiteY88" fmla="*/ 779780 h 1785620"/>
                <a:gd name="connsiteX89" fmla="*/ 772160 w 955040"/>
                <a:gd name="connsiteY89" fmla="*/ 787400 h 1785620"/>
                <a:gd name="connsiteX90" fmla="*/ 777240 w 955040"/>
                <a:gd name="connsiteY90" fmla="*/ 795020 h 1785620"/>
                <a:gd name="connsiteX91" fmla="*/ 779780 w 955040"/>
                <a:gd name="connsiteY91" fmla="*/ 802640 h 1785620"/>
                <a:gd name="connsiteX92" fmla="*/ 784860 w 955040"/>
                <a:gd name="connsiteY92" fmla="*/ 810260 h 1785620"/>
                <a:gd name="connsiteX93" fmla="*/ 789940 w 955040"/>
                <a:gd name="connsiteY93" fmla="*/ 825500 h 1785620"/>
                <a:gd name="connsiteX94" fmla="*/ 792480 w 955040"/>
                <a:gd name="connsiteY94" fmla="*/ 833120 h 1785620"/>
                <a:gd name="connsiteX95" fmla="*/ 802640 w 955040"/>
                <a:gd name="connsiteY95" fmla="*/ 848360 h 1785620"/>
                <a:gd name="connsiteX96" fmla="*/ 805180 w 955040"/>
                <a:gd name="connsiteY96" fmla="*/ 855980 h 1785620"/>
                <a:gd name="connsiteX97" fmla="*/ 810260 w 955040"/>
                <a:gd name="connsiteY97" fmla="*/ 863600 h 1785620"/>
                <a:gd name="connsiteX98" fmla="*/ 815340 w 955040"/>
                <a:gd name="connsiteY98" fmla="*/ 878840 h 1785620"/>
                <a:gd name="connsiteX99" fmla="*/ 817880 w 955040"/>
                <a:gd name="connsiteY99" fmla="*/ 886460 h 1785620"/>
                <a:gd name="connsiteX100" fmla="*/ 822960 w 955040"/>
                <a:gd name="connsiteY100" fmla="*/ 894080 h 1785620"/>
                <a:gd name="connsiteX101" fmla="*/ 828040 w 955040"/>
                <a:gd name="connsiteY101" fmla="*/ 909320 h 1785620"/>
                <a:gd name="connsiteX102" fmla="*/ 835660 w 955040"/>
                <a:gd name="connsiteY102" fmla="*/ 924560 h 1785620"/>
                <a:gd name="connsiteX103" fmla="*/ 840740 w 955040"/>
                <a:gd name="connsiteY103" fmla="*/ 932180 h 1785620"/>
                <a:gd name="connsiteX104" fmla="*/ 843280 w 955040"/>
                <a:gd name="connsiteY104" fmla="*/ 952500 h 1785620"/>
                <a:gd name="connsiteX105" fmla="*/ 845820 w 955040"/>
                <a:gd name="connsiteY105" fmla="*/ 960120 h 1785620"/>
                <a:gd name="connsiteX106" fmla="*/ 848360 w 955040"/>
                <a:gd name="connsiteY106" fmla="*/ 980440 h 1785620"/>
                <a:gd name="connsiteX107" fmla="*/ 855980 w 955040"/>
                <a:gd name="connsiteY107" fmla="*/ 1010920 h 1785620"/>
                <a:gd name="connsiteX108" fmla="*/ 858520 w 955040"/>
                <a:gd name="connsiteY108" fmla="*/ 1033780 h 1785620"/>
                <a:gd name="connsiteX109" fmla="*/ 861060 w 955040"/>
                <a:gd name="connsiteY109" fmla="*/ 1059180 h 1785620"/>
                <a:gd name="connsiteX110" fmla="*/ 863600 w 955040"/>
                <a:gd name="connsiteY110" fmla="*/ 1069340 h 1785620"/>
                <a:gd name="connsiteX111" fmla="*/ 853440 w 955040"/>
                <a:gd name="connsiteY111" fmla="*/ 1115060 h 1785620"/>
                <a:gd name="connsiteX112" fmla="*/ 845820 w 955040"/>
                <a:gd name="connsiteY112" fmla="*/ 1120140 h 1785620"/>
                <a:gd name="connsiteX113" fmla="*/ 840740 w 955040"/>
                <a:gd name="connsiteY113" fmla="*/ 1127760 h 1785620"/>
                <a:gd name="connsiteX114" fmla="*/ 833120 w 955040"/>
                <a:gd name="connsiteY114" fmla="*/ 1132840 h 1785620"/>
                <a:gd name="connsiteX115" fmla="*/ 822960 w 955040"/>
                <a:gd name="connsiteY115" fmla="*/ 1145540 h 1785620"/>
                <a:gd name="connsiteX116" fmla="*/ 810260 w 955040"/>
                <a:gd name="connsiteY116" fmla="*/ 1158240 h 1785620"/>
                <a:gd name="connsiteX117" fmla="*/ 797560 w 955040"/>
                <a:gd name="connsiteY117" fmla="*/ 1170940 h 1785620"/>
                <a:gd name="connsiteX118" fmla="*/ 784860 w 955040"/>
                <a:gd name="connsiteY118" fmla="*/ 1183640 h 1785620"/>
                <a:gd name="connsiteX119" fmla="*/ 762000 w 955040"/>
                <a:gd name="connsiteY119" fmla="*/ 1201420 h 1785620"/>
                <a:gd name="connsiteX120" fmla="*/ 749300 w 955040"/>
                <a:gd name="connsiteY120" fmla="*/ 1203960 h 1785620"/>
                <a:gd name="connsiteX121" fmla="*/ 734060 w 955040"/>
                <a:gd name="connsiteY121" fmla="*/ 1214120 h 1785620"/>
                <a:gd name="connsiteX122" fmla="*/ 728980 w 955040"/>
                <a:gd name="connsiteY122" fmla="*/ 1221740 h 1785620"/>
                <a:gd name="connsiteX123" fmla="*/ 713740 w 955040"/>
                <a:gd name="connsiteY123" fmla="*/ 1226820 h 1785620"/>
                <a:gd name="connsiteX124" fmla="*/ 698500 w 955040"/>
                <a:gd name="connsiteY124" fmla="*/ 1231900 h 1785620"/>
                <a:gd name="connsiteX125" fmla="*/ 690880 w 955040"/>
                <a:gd name="connsiteY125" fmla="*/ 1234440 h 1785620"/>
                <a:gd name="connsiteX126" fmla="*/ 675640 w 955040"/>
                <a:gd name="connsiteY126" fmla="*/ 1244600 h 1785620"/>
                <a:gd name="connsiteX127" fmla="*/ 668020 w 955040"/>
                <a:gd name="connsiteY127" fmla="*/ 1249680 h 1785620"/>
                <a:gd name="connsiteX128" fmla="*/ 660400 w 955040"/>
                <a:gd name="connsiteY128" fmla="*/ 1252220 h 1785620"/>
                <a:gd name="connsiteX129" fmla="*/ 645160 w 955040"/>
                <a:gd name="connsiteY129" fmla="*/ 1264920 h 1785620"/>
                <a:gd name="connsiteX130" fmla="*/ 637540 w 955040"/>
                <a:gd name="connsiteY130" fmla="*/ 1272540 h 1785620"/>
                <a:gd name="connsiteX131" fmla="*/ 635000 w 955040"/>
                <a:gd name="connsiteY131" fmla="*/ 1280160 h 1785620"/>
                <a:gd name="connsiteX132" fmla="*/ 642620 w 955040"/>
                <a:gd name="connsiteY132" fmla="*/ 1295400 h 1785620"/>
                <a:gd name="connsiteX133" fmla="*/ 645160 w 955040"/>
                <a:gd name="connsiteY133" fmla="*/ 1303020 h 1785620"/>
                <a:gd name="connsiteX134" fmla="*/ 642620 w 955040"/>
                <a:gd name="connsiteY134" fmla="*/ 1310640 h 1785620"/>
                <a:gd name="connsiteX135" fmla="*/ 637540 w 955040"/>
                <a:gd name="connsiteY135" fmla="*/ 1318260 h 1785620"/>
                <a:gd name="connsiteX136" fmla="*/ 650240 w 955040"/>
                <a:gd name="connsiteY136" fmla="*/ 1330960 h 1785620"/>
                <a:gd name="connsiteX137" fmla="*/ 652780 w 955040"/>
                <a:gd name="connsiteY137" fmla="*/ 1348740 h 1785620"/>
                <a:gd name="connsiteX138" fmla="*/ 668020 w 955040"/>
                <a:gd name="connsiteY138" fmla="*/ 1358900 h 1785620"/>
                <a:gd name="connsiteX139" fmla="*/ 680720 w 955040"/>
                <a:gd name="connsiteY139" fmla="*/ 1371600 h 1785620"/>
                <a:gd name="connsiteX140" fmla="*/ 685800 w 955040"/>
                <a:gd name="connsiteY140" fmla="*/ 1379220 h 1785620"/>
                <a:gd name="connsiteX141" fmla="*/ 701040 w 955040"/>
                <a:gd name="connsiteY141" fmla="*/ 1389380 h 1785620"/>
                <a:gd name="connsiteX142" fmla="*/ 708660 w 955040"/>
                <a:gd name="connsiteY142" fmla="*/ 1394460 h 1785620"/>
                <a:gd name="connsiteX143" fmla="*/ 713740 w 955040"/>
                <a:gd name="connsiteY143" fmla="*/ 1402080 h 1785620"/>
                <a:gd name="connsiteX144" fmla="*/ 721360 w 955040"/>
                <a:gd name="connsiteY144" fmla="*/ 1407160 h 1785620"/>
                <a:gd name="connsiteX145" fmla="*/ 723900 w 955040"/>
                <a:gd name="connsiteY145" fmla="*/ 1414780 h 1785620"/>
                <a:gd name="connsiteX146" fmla="*/ 734060 w 955040"/>
                <a:gd name="connsiteY146" fmla="*/ 1430020 h 1785620"/>
                <a:gd name="connsiteX147" fmla="*/ 739140 w 955040"/>
                <a:gd name="connsiteY147" fmla="*/ 1445260 h 1785620"/>
                <a:gd name="connsiteX148" fmla="*/ 741680 w 955040"/>
                <a:gd name="connsiteY148" fmla="*/ 1455420 h 1785620"/>
                <a:gd name="connsiteX149" fmla="*/ 746760 w 955040"/>
                <a:gd name="connsiteY149" fmla="*/ 1483360 h 1785620"/>
                <a:gd name="connsiteX150" fmla="*/ 744220 w 955040"/>
                <a:gd name="connsiteY150" fmla="*/ 1501140 h 1785620"/>
                <a:gd name="connsiteX151" fmla="*/ 739140 w 955040"/>
                <a:gd name="connsiteY151" fmla="*/ 1508760 h 1785620"/>
                <a:gd name="connsiteX152" fmla="*/ 736600 w 955040"/>
                <a:gd name="connsiteY152" fmla="*/ 1518920 h 1785620"/>
                <a:gd name="connsiteX153" fmla="*/ 734060 w 955040"/>
                <a:gd name="connsiteY153" fmla="*/ 1526540 h 1785620"/>
                <a:gd name="connsiteX154" fmla="*/ 726440 w 955040"/>
                <a:gd name="connsiteY154" fmla="*/ 1554480 h 1785620"/>
                <a:gd name="connsiteX155" fmla="*/ 721360 w 955040"/>
                <a:gd name="connsiteY155" fmla="*/ 1562100 h 1785620"/>
                <a:gd name="connsiteX156" fmla="*/ 723900 w 955040"/>
                <a:gd name="connsiteY156" fmla="*/ 1592580 h 1785620"/>
                <a:gd name="connsiteX157" fmla="*/ 728980 w 955040"/>
                <a:gd name="connsiteY157" fmla="*/ 1607820 h 1785620"/>
                <a:gd name="connsiteX158" fmla="*/ 731520 w 955040"/>
                <a:gd name="connsiteY158" fmla="*/ 1615440 h 1785620"/>
                <a:gd name="connsiteX159" fmla="*/ 736600 w 955040"/>
                <a:gd name="connsiteY159" fmla="*/ 1623060 h 1785620"/>
                <a:gd name="connsiteX160" fmla="*/ 741680 w 955040"/>
                <a:gd name="connsiteY160" fmla="*/ 1638300 h 1785620"/>
                <a:gd name="connsiteX161" fmla="*/ 762000 w 955040"/>
                <a:gd name="connsiteY161" fmla="*/ 1643380 h 1785620"/>
                <a:gd name="connsiteX162" fmla="*/ 769620 w 955040"/>
                <a:gd name="connsiteY162" fmla="*/ 1648460 h 1785620"/>
                <a:gd name="connsiteX163" fmla="*/ 777240 w 955040"/>
                <a:gd name="connsiteY163" fmla="*/ 1656080 h 1785620"/>
                <a:gd name="connsiteX164" fmla="*/ 784860 w 955040"/>
                <a:gd name="connsiteY164" fmla="*/ 1658620 h 1785620"/>
                <a:gd name="connsiteX165" fmla="*/ 800100 w 955040"/>
                <a:gd name="connsiteY165" fmla="*/ 1668780 h 1785620"/>
                <a:gd name="connsiteX166" fmla="*/ 807720 w 955040"/>
                <a:gd name="connsiteY166" fmla="*/ 1684020 h 1785620"/>
                <a:gd name="connsiteX167" fmla="*/ 810260 w 955040"/>
                <a:gd name="connsiteY167" fmla="*/ 1691640 h 1785620"/>
                <a:gd name="connsiteX168" fmla="*/ 815340 w 955040"/>
                <a:gd name="connsiteY168" fmla="*/ 1699260 h 1785620"/>
                <a:gd name="connsiteX169" fmla="*/ 817880 w 955040"/>
                <a:gd name="connsiteY169" fmla="*/ 1706880 h 1785620"/>
                <a:gd name="connsiteX170" fmla="*/ 825500 w 955040"/>
                <a:gd name="connsiteY170" fmla="*/ 1709420 h 1785620"/>
                <a:gd name="connsiteX171" fmla="*/ 843280 w 955040"/>
                <a:gd name="connsiteY171" fmla="*/ 1732280 h 1785620"/>
                <a:gd name="connsiteX172" fmla="*/ 848360 w 955040"/>
                <a:gd name="connsiteY172" fmla="*/ 1739900 h 1785620"/>
                <a:gd name="connsiteX173" fmla="*/ 861060 w 955040"/>
                <a:gd name="connsiteY173" fmla="*/ 1742440 h 1785620"/>
                <a:gd name="connsiteX174" fmla="*/ 868680 w 955040"/>
                <a:gd name="connsiteY174" fmla="*/ 1744980 h 1785620"/>
                <a:gd name="connsiteX175" fmla="*/ 878840 w 955040"/>
                <a:gd name="connsiteY175" fmla="*/ 1747520 h 1785620"/>
                <a:gd name="connsiteX176" fmla="*/ 906780 w 955040"/>
                <a:gd name="connsiteY176" fmla="*/ 1755140 h 1785620"/>
                <a:gd name="connsiteX177" fmla="*/ 914400 w 955040"/>
                <a:gd name="connsiteY177" fmla="*/ 1757680 h 1785620"/>
                <a:gd name="connsiteX178" fmla="*/ 924560 w 955040"/>
                <a:gd name="connsiteY178" fmla="*/ 1772920 h 1785620"/>
                <a:gd name="connsiteX179" fmla="*/ 929640 w 955040"/>
                <a:gd name="connsiteY179" fmla="*/ 1785620 h 178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955040" h="1785620">
                  <a:moveTo>
                    <a:pt x="0" y="0"/>
                  </a:moveTo>
                  <a:cubicBezTo>
                    <a:pt x="4233" y="847"/>
                    <a:pt x="9108" y="145"/>
                    <a:pt x="12700" y="2540"/>
                  </a:cubicBezTo>
                  <a:cubicBezTo>
                    <a:pt x="14928" y="4025"/>
                    <a:pt x="14043" y="7765"/>
                    <a:pt x="15240" y="10160"/>
                  </a:cubicBezTo>
                  <a:cubicBezTo>
                    <a:pt x="19473" y="18627"/>
                    <a:pt x="20320" y="17780"/>
                    <a:pt x="27940" y="22860"/>
                  </a:cubicBezTo>
                  <a:cubicBezTo>
                    <a:pt x="29633" y="25400"/>
                    <a:pt x="30723" y="28470"/>
                    <a:pt x="33020" y="30480"/>
                  </a:cubicBezTo>
                  <a:cubicBezTo>
                    <a:pt x="37615" y="34500"/>
                    <a:pt x="43180" y="37253"/>
                    <a:pt x="48260" y="40640"/>
                  </a:cubicBezTo>
                  <a:cubicBezTo>
                    <a:pt x="58268" y="47312"/>
                    <a:pt x="56611" y="47173"/>
                    <a:pt x="71120" y="50800"/>
                  </a:cubicBezTo>
                  <a:lnTo>
                    <a:pt x="91440" y="55880"/>
                  </a:lnTo>
                  <a:lnTo>
                    <a:pt x="106680" y="66040"/>
                  </a:lnTo>
                  <a:cubicBezTo>
                    <a:pt x="111916" y="69531"/>
                    <a:pt x="115449" y="72851"/>
                    <a:pt x="121920" y="73660"/>
                  </a:cubicBezTo>
                  <a:cubicBezTo>
                    <a:pt x="132874" y="75029"/>
                    <a:pt x="143933" y="75353"/>
                    <a:pt x="154940" y="76200"/>
                  </a:cubicBezTo>
                  <a:cubicBezTo>
                    <a:pt x="176778" y="90759"/>
                    <a:pt x="151079" y="71373"/>
                    <a:pt x="165100" y="88900"/>
                  </a:cubicBezTo>
                  <a:cubicBezTo>
                    <a:pt x="167007" y="91284"/>
                    <a:pt x="170180" y="92287"/>
                    <a:pt x="172720" y="93980"/>
                  </a:cubicBezTo>
                  <a:lnTo>
                    <a:pt x="182880" y="109220"/>
                  </a:lnTo>
                  <a:cubicBezTo>
                    <a:pt x="184573" y="111760"/>
                    <a:pt x="185064" y="115875"/>
                    <a:pt x="187960" y="116840"/>
                  </a:cubicBezTo>
                  <a:cubicBezTo>
                    <a:pt x="209032" y="123864"/>
                    <a:pt x="175885" y="112072"/>
                    <a:pt x="210820" y="129540"/>
                  </a:cubicBezTo>
                  <a:cubicBezTo>
                    <a:pt x="214207" y="131233"/>
                    <a:pt x="217733" y="132672"/>
                    <a:pt x="220980" y="134620"/>
                  </a:cubicBezTo>
                  <a:cubicBezTo>
                    <a:pt x="226215" y="137761"/>
                    <a:pt x="231140" y="141393"/>
                    <a:pt x="236220" y="144780"/>
                  </a:cubicBezTo>
                  <a:cubicBezTo>
                    <a:pt x="238760" y="146473"/>
                    <a:pt x="241398" y="148028"/>
                    <a:pt x="243840" y="149860"/>
                  </a:cubicBezTo>
                  <a:cubicBezTo>
                    <a:pt x="244424" y="150298"/>
                    <a:pt x="259144" y="161631"/>
                    <a:pt x="261620" y="162560"/>
                  </a:cubicBezTo>
                  <a:cubicBezTo>
                    <a:pt x="265662" y="164076"/>
                    <a:pt x="270155" y="163964"/>
                    <a:pt x="274320" y="165100"/>
                  </a:cubicBezTo>
                  <a:cubicBezTo>
                    <a:pt x="279486" y="166509"/>
                    <a:pt x="284309" y="169130"/>
                    <a:pt x="289560" y="170180"/>
                  </a:cubicBezTo>
                  <a:cubicBezTo>
                    <a:pt x="293793" y="171027"/>
                    <a:pt x="298072" y="171673"/>
                    <a:pt x="302260" y="172720"/>
                  </a:cubicBezTo>
                  <a:cubicBezTo>
                    <a:pt x="304857" y="173369"/>
                    <a:pt x="307234" y="174853"/>
                    <a:pt x="309880" y="175260"/>
                  </a:cubicBezTo>
                  <a:cubicBezTo>
                    <a:pt x="318290" y="176554"/>
                    <a:pt x="326829" y="176806"/>
                    <a:pt x="335280" y="177800"/>
                  </a:cubicBezTo>
                  <a:cubicBezTo>
                    <a:pt x="341226" y="178500"/>
                    <a:pt x="347133" y="179493"/>
                    <a:pt x="353060" y="180340"/>
                  </a:cubicBezTo>
                  <a:cubicBezTo>
                    <a:pt x="355600" y="181187"/>
                    <a:pt x="358106" y="182144"/>
                    <a:pt x="360680" y="182880"/>
                  </a:cubicBezTo>
                  <a:cubicBezTo>
                    <a:pt x="364037" y="183839"/>
                    <a:pt x="367718" y="183859"/>
                    <a:pt x="370840" y="185420"/>
                  </a:cubicBezTo>
                  <a:cubicBezTo>
                    <a:pt x="376301" y="188150"/>
                    <a:pt x="386080" y="195580"/>
                    <a:pt x="386080" y="195580"/>
                  </a:cubicBezTo>
                  <a:cubicBezTo>
                    <a:pt x="400473" y="217170"/>
                    <a:pt x="376767" y="183727"/>
                    <a:pt x="406400" y="213360"/>
                  </a:cubicBezTo>
                  <a:cubicBezTo>
                    <a:pt x="408940" y="215900"/>
                    <a:pt x="411720" y="218220"/>
                    <a:pt x="414020" y="220980"/>
                  </a:cubicBezTo>
                  <a:cubicBezTo>
                    <a:pt x="415974" y="223325"/>
                    <a:pt x="416941" y="226441"/>
                    <a:pt x="419100" y="228600"/>
                  </a:cubicBezTo>
                  <a:cubicBezTo>
                    <a:pt x="426379" y="235879"/>
                    <a:pt x="426077" y="232088"/>
                    <a:pt x="434340" y="236220"/>
                  </a:cubicBezTo>
                  <a:cubicBezTo>
                    <a:pt x="454339" y="246219"/>
                    <a:pt x="423858" y="239289"/>
                    <a:pt x="464820" y="243840"/>
                  </a:cubicBezTo>
                  <a:cubicBezTo>
                    <a:pt x="467360" y="245533"/>
                    <a:pt x="469650" y="247680"/>
                    <a:pt x="472440" y="248920"/>
                  </a:cubicBezTo>
                  <a:cubicBezTo>
                    <a:pt x="488224" y="255935"/>
                    <a:pt x="485046" y="251083"/>
                    <a:pt x="497840" y="259080"/>
                  </a:cubicBezTo>
                  <a:cubicBezTo>
                    <a:pt x="501430" y="261324"/>
                    <a:pt x="504786" y="263945"/>
                    <a:pt x="508000" y="266700"/>
                  </a:cubicBezTo>
                  <a:cubicBezTo>
                    <a:pt x="510727" y="269038"/>
                    <a:pt x="512631" y="272327"/>
                    <a:pt x="515620" y="274320"/>
                  </a:cubicBezTo>
                  <a:cubicBezTo>
                    <a:pt x="517848" y="275805"/>
                    <a:pt x="520845" y="275663"/>
                    <a:pt x="523240" y="276860"/>
                  </a:cubicBezTo>
                  <a:cubicBezTo>
                    <a:pt x="545404" y="287942"/>
                    <a:pt x="514589" y="276551"/>
                    <a:pt x="541020" y="284480"/>
                  </a:cubicBezTo>
                  <a:cubicBezTo>
                    <a:pt x="546149" y="286019"/>
                    <a:pt x="550908" y="289387"/>
                    <a:pt x="556260" y="289560"/>
                  </a:cubicBezTo>
                  <a:lnTo>
                    <a:pt x="635000" y="292100"/>
                  </a:lnTo>
                  <a:cubicBezTo>
                    <a:pt x="638387" y="293793"/>
                    <a:pt x="641568" y="295983"/>
                    <a:pt x="645160" y="297180"/>
                  </a:cubicBezTo>
                  <a:cubicBezTo>
                    <a:pt x="651784" y="299388"/>
                    <a:pt x="665480" y="302260"/>
                    <a:pt x="665480" y="302260"/>
                  </a:cubicBezTo>
                  <a:cubicBezTo>
                    <a:pt x="681131" y="312694"/>
                    <a:pt x="663829" y="302556"/>
                    <a:pt x="685800" y="309880"/>
                  </a:cubicBezTo>
                  <a:cubicBezTo>
                    <a:pt x="689392" y="311077"/>
                    <a:pt x="692480" y="313468"/>
                    <a:pt x="695960" y="314960"/>
                  </a:cubicBezTo>
                  <a:cubicBezTo>
                    <a:pt x="700529" y="316918"/>
                    <a:pt x="709278" y="319049"/>
                    <a:pt x="713740" y="320040"/>
                  </a:cubicBezTo>
                  <a:cubicBezTo>
                    <a:pt x="717954" y="320977"/>
                    <a:pt x="722275" y="321444"/>
                    <a:pt x="726440" y="322580"/>
                  </a:cubicBezTo>
                  <a:cubicBezTo>
                    <a:pt x="731606" y="323989"/>
                    <a:pt x="741680" y="327660"/>
                    <a:pt x="741680" y="327660"/>
                  </a:cubicBezTo>
                  <a:cubicBezTo>
                    <a:pt x="759800" y="326452"/>
                    <a:pt x="786147" y="325118"/>
                    <a:pt x="805180" y="322580"/>
                  </a:cubicBezTo>
                  <a:cubicBezTo>
                    <a:pt x="809459" y="322009"/>
                    <a:pt x="813647" y="320887"/>
                    <a:pt x="817880" y="320040"/>
                  </a:cubicBezTo>
                  <a:lnTo>
                    <a:pt x="861060" y="322580"/>
                  </a:lnTo>
                  <a:cubicBezTo>
                    <a:pt x="868704" y="323168"/>
                    <a:pt x="876280" y="324483"/>
                    <a:pt x="883920" y="325120"/>
                  </a:cubicBezTo>
                  <a:cubicBezTo>
                    <a:pt x="896604" y="326177"/>
                    <a:pt x="909320" y="326813"/>
                    <a:pt x="922020" y="327660"/>
                  </a:cubicBezTo>
                  <a:cubicBezTo>
                    <a:pt x="924560" y="329353"/>
                    <a:pt x="927295" y="330786"/>
                    <a:pt x="929640" y="332740"/>
                  </a:cubicBezTo>
                  <a:cubicBezTo>
                    <a:pt x="935709" y="337797"/>
                    <a:pt x="945241" y="349064"/>
                    <a:pt x="947420" y="355600"/>
                  </a:cubicBezTo>
                  <a:lnTo>
                    <a:pt x="952500" y="370840"/>
                  </a:lnTo>
                  <a:lnTo>
                    <a:pt x="955040" y="378460"/>
                  </a:lnTo>
                  <a:cubicBezTo>
                    <a:pt x="954193" y="395393"/>
                    <a:pt x="954443" y="412417"/>
                    <a:pt x="952500" y="429260"/>
                  </a:cubicBezTo>
                  <a:cubicBezTo>
                    <a:pt x="951886" y="434579"/>
                    <a:pt x="949113" y="439420"/>
                    <a:pt x="947420" y="444500"/>
                  </a:cubicBezTo>
                  <a:cubicBezTo>
                    <a:pt x="946573" y="447040"/>
                    <a:pt x="946365" y="449892"/>
                    <a:pt x="944880" y="452120"/>
                  </a:cubicBezTo>
                  <a:cubicBezTo>
                    <a:pt x="938315" y="461968"/>
                    <a:pt x="940765" y="456844"/>
                    <a:pt x="937260" y="467360"/>
                  </a:cubicBezTo>
                  <a:cubicBezTo>
                    <a:pt x="935934" y="480622"/>
                    <a:pt x="938895" y="491125"/>
                    <a:pt x="929640" y="500380"/>
                  </a:cubicBezTo>
                  <a:cubicBezTo>
                    <a:pt x="927481" y="502539"/>
                    <a:pt x="924560" y="503767"/>
                    <a:pt x="922020" y="505460"/>
                  </a:cubicBezTo>
                  <a:cubicBezTo>
                    <a:pt x="920327" y="508000"/>
                    <a:pt x="918305" y="510350"/>
                    <a:pt x="916940" y="513080"/>
                  </a:cubicBezTo>
                  <a:cubicBezTo>
                    <a:pt x="915743" y="515475"/>
                    <a:pt x="916293" y="518807"/>
                    <a:pt x="914400" y="520700"/>
                  </a:cubicBezTo>
                  <a:cubicBezTo>
                    <a:pt x="912507" y="522593"/>
                    <a:pt x="909320" y="522393"/>
                    <a:pt x="906780" y="523240"/>
                  </a:cubicBezTo>
                  <a:cubicBezTo>
                    <a:pt x="905087" y="525780"/>
                    <a:pt x="902503" y="527915"/>
                    <a:pt x="901700" y="530860"/>
                  </a:cubicBezTo>
                  <a:cubicBezTo>
                    <a:pt x="899904" y="537446"/>
                    <a:pt x="900381" y="544464"/>
                    <a:pt x="899160" y="551180"/>
                  </a:cubicBezTo>
                  <a:cubicBezTo>
                    <a:pt x="898681" y="553814"/>
                    <a:pt x="897467" y="556260"/>
                    <a:pt x="896620" y="558800"/>
                  </a:cubicBezTo>
                  <a:cubicBezTo>
                    <a:pt x="897902" y="587003"/>
                    <a:pt x="901766" y="612636"/>
                    <a:pt x="896620" y="640080"/>
                  </a:cubicBezTo>
                  <a:cubicBezTo>
                    <a:pt x="895633" y="645343"/>
                    <a:pt x="893233" y="650240"/>
                    <a:pt x="891540" y="655320"/>
                  </a:cubicBezTo>
                  <a:cubicBezTo>
                    <a:pt x="890693" y="657860"/>
                    <a:pt x="891228" y="661455"/>
                    <a:pt x="889000" y="662940"/>
                  </a:cubicBezTo>
                  <a:lnTo>
                    <a:pt x="881380" y="668020"/>
                  </a:lnTo>
                  <a:cubicBezTo>
                    <a:pt x="872816" y="680865"/>
                    <a:pt x="880949" y="672046"/>
                    <a:pt x="868680" y="678180"/>
                  </a:cubicBezTo>
                  <a:cubicBezTo>
                    <a:pt x="865950" y="679545"/>
                    <a:pt x="863850" y="682020"/>
                    <a:pt x="861060" y="683260"/>
                  </a:cubicBezTo>
                  <a:cubicBezTo>
                    <a:pt x="856167" y="685435"/>
                    <a:pt x="850900" y="686647"/>
                    <a:pt x="845820" y="688340"/>
                  </a:cubicBezTo>
                  <a:cubicBezTo>
                    <a:pt x="843280" y="689187"/>
                    <a:pt x="840825" y="690355"/>
                    <a:pt x="838200" y="690880"/>
                  </a:cubicBezTo>
                  <a:cubicBezTo>
                    <a:pt x="833967" y="691727"/>
                    <a:pt x="829688" y="692373"/>
                    <a:pt x="825500" y="693420"/>
                  </a:cubicBezTo>
                  <a:cubicBezTo>
                    <a:pt x="822903" y="694069"/>
                    <a:pt x="820537" y="695628"/>
                    <a:pt x="817880" y="695960"/>
                  </a:cubicBezTo>
                  <a:cubicBezTo>
                    <a:pt x="806926" y="697329"/>
                    <a:pt x="795861" y="697583"/>
                    <a:pt x="784860" y="698500"/>
                  </a:cubicBezTo>
                  <a:lnTo>
                    <a:pt x="756920" y="701040"/>
                  </a:lnTo>
                  <a:cubicBezTo>
                    <a:pt x="752687" y="701887"/>
                    <a:pt x="747968" y="701438"/>
                    <a:pt x="744220" y="703580"/>
                  </a:cubicBezTo>
                  <a:cubicBezTo>
                    <a:pt x="740165" y="705897"/>
                    <a:pt x="737904" y="714909"/>
                    <a:pt x="736600" y="718820"/>
                  </a:cubicBezTo>
                  <a:cubicBezTo>
                    <a:pt x="737447" y="721360"/>
                    <a:pt x="737655" y="724212"/>
                    <a:pt x="739140" y="726440"/>
                  </a:cubicBezTo>
                  <a:cubicBezTo>
                    <a:pt x="747115" y="738403"/>
                    <a:pt x="746300" y="729215"/>
                    <a:pt x="751840" y="741680"/>
                  </a:cubicBezTo>
                  <a:cubicBezTo>
                    <a:pt x="754015" y="746573"/>
                    <a:pt x="753950" y="752465"/>
                    <a:pt x="756920" y="756920"/>
                  </a:cubicBezTo>
                  <a:cubicBezTo>
                    <a:pt x="771479" y="778758"/>
                    <a:pt x="754024" y="751128"/>
                    <a:pt x="764540" y="772160"/>
                  </a:cubicBezTo>
                  <a:cubicBezTo>
                    <a:pt x="765905" y="774890"/>
                    <a:pt x="768255" y="777050"/>
                    <a:pt x="769620" y="779780"/>
                  </a:cubicBezTo>
                  <a:cubicBezTo>
                    <a:pt x="770817" y="782175"/>
                    <a:pt x="770963" y="785005"/>
                    <a:pt x="772160" y="787400"/>
                  </a:cubicBezTo>
                  <a:cubicBezTo>
                    <a:pt x="773525" y="790130"/>
                    <a:pt x="775875" y="792290"/>
                    <a:pt x="777240" y="795020"/>
                  </a:cubicBezTo>
                  <a:cubicBezTo>
                    <a:pt x="778437" y="797415"/>
                    <a:pt x="778583" y="800245"/>
                    <a:pt x="779780" y="802640"/>
                  </a:cubicBezTo>
                  <a:cubicBezTo>
                    <a:pt x="781145" y="805370"/>
                    <a:pt x="783620" y="807470"/>
                    <a:pt x="784860" y="810260"/>
                  </a:cubicBezTo>
                  <a:cubicBezTo>
                    <a:pt x="787035" y="815153"/>
                    <a:pt x="788247" y="820420"/>
                    <a:pt x="789940" y="825500"/>
                  </a:cubicBezTo>
                  <a:cubicBezTo>
                    <a:pt x="790787" y="828040"/>
                    <a:pt x="790995" y="830892"/>
                    <a:pt x="792480" y="833120"/>
                  </a:cubicBezTo>
                  <a:cubicBezTo>
                    <a:pt x="795867" y="838200"/>
                    <a:pt x="800709" y="842568"/>
                    <a:pt x="802640" y="848360"/>
                  </a:cubicBezTo>
                  <a:cubicBezTo>
                    <a:pt x="803487" y="850900"/>
                    <a:pt x="803983" y="853585"/>
                    <a:pt x="805180" y="855980"/>
                  </a:cubicBezTo>
                  <a:cubicBezTo>
                    <a:pt x="806545" y="858710"/>
                    <a:pt x="809020" y="860810"/>
                    <a:pt x="810260" y="863600"/>
                  </a:cubicBezTo>
                  <a:cubicBezTo>
                    <a:pt x="812435" y="868493"/>
                    <a:pt x="813647" y="873760"/>
                    <a:pt x="815340" y="878840"/>
                  </a:cubicBezTo>
                  <a:cubicBezTo>
                    <a:pt x="816187" y="881380"/>
                    <a:pt x="816395" y="884232"/>
                    <a:pt x="817880" y="886460"/>
                  </a:cubicBezTo>
                  <a:cubicBezTo>
                    <a:pt x="819573" y="889000"/>
                    <a:pt x="821720" y="891290"/>
                    <a:pt x="822960" y="894080"/>
                  </a:cubicBezTo>
                  <a:cubicBezTo>
                    <a:pt x="825135" y="898973"/>
                    <a:pt x="825070" y="904865"/>
                    <a:pt x="828040" y="909320"/>
                  </a:cubicBezTo>
                  <a:cubicBezTo>
                    <a:pt x="842599" y="931158"/>
                    <a:pt x="825144" y="903528"/>
                    <a:pt x="835660" y="924560"/>
                  </a:cubicBezTo>
                  <a:cubicBezTo>
                    <a:pt x="837025" y="927290"/>
                    <a:pt x="839047" y="929640"/>
                    <a:pt x="840740" y="932180"/>
                  </a:cubicBezTo>
                  <a:cubicBezTo>
                    <a:pt x="841587" y="938953"/>
                    <a:pt x="842059" y="945784"/>
                    <a:pt x="843280" y="952500"/>
                  </a:cubicBezTo>
                  <a:cubicBezTo>
                    <a:pt x="843759" y="955134"/>
                    <a:pt x="845341" y="957486"/>
                    <a:pt x="845820" y="960120"/>
                  </a:cubicBezTo>
                  <a:cubicBezTo>
                    <a:pt x="847041" y="966836"/>
                    <a:pt x="846930" y="973765"/>
                    <a:pt x="848360" y="980440"/>
                  </a:cubicBezTo>
                  <a:cubicBezTo>
                    <a:pt x="857132" y="1021376"/>
                    <a:pt x="850575" y="970383"/>
                    <a:pt x="855980" y="1010920"/>
                  </a:cubicBezTo>
                  <a:cubicBezTo>
                    <a:pt x="856993" y="1018520"/>
                    <a:pt x="857717" y="1026155"/>
                    <a:pt x="858520" y="1033780"/>
                  </a:cubicBezTo>
                  <a:cubicBezTo>
                    <a:pt x="859411" y="1042242"/>
                    <a:pt x="859857" y="1050757"/>
                    <a:pt x="861060" y="1059180"/>
                  </a:cubicBezTo>
                  <a:cubicBezTo>
                    <a:pt x="861554" y="1062636"/>
                    <a:pt x="862753" y="1065953"/>
                    <a:pt x="863600" y="1069340"/>
                  </a:cubicBezTo>
                  <a:cubicBezTo>
                    <a:pt x="861514" y="1100631"/>
                    <a:pt x="869865" y="1101373"/>
                    <a:pt x="853440" y="1115060"/>
                  </a:cubicBezTo>
                  <a:cubicBezTo>
                    <a:pt x="851095" y="1117014"/>
                    <a:pt x="848360" y="1118447"/>
                    <a:pt x="845820" y="1120140"/>
                  </a:cubicBezTo>
                  <a:cubicBezTo>
                    <a:pt x="844127" y="1122680"/>
                    <a:pt x="842899" y="1125601"/>
                    <a:pt x="840740" y="1127760"/>
                  </a:cubicBezTo>
                  <a:cubicBezTo>
                    <a:pt x="838581" y="1129919"/>
                    <a:pt x="835027" y="1130456"/>
                    <a:pt x="833120" y="1132840"/>
                  </a:cubicBezTo>
                  <a:cubicBezTo>
                    <a:pt x="819099" y="1150367"/>
                    <a:pt x="844798" y="1130981"/>
                    <a:pt x="822960" y="1145540"/>
                  </a:cubicBezTo>
                  <a:cubicBezTo>
                    <a:pt x="809413" y="1165860"/>
                    <a:pt x="827193" y="1141307"/>
                    <a:pt x="810260" y="1158240"/>
                  </a:cubicBezTo>
                  <a:cubicBezTo>
                    <a:pt x="793327" y="1175173"/>
                    <a:pt x="817880" y="1157393"/>
                    <a:pt x="797560" y="1170940"/>
                  </a:cubicBezTo>
                  <a:cubicBezTo>
                    <a:pt x="788247" y="1184910"/>
                    <a:pt x="797560" y="1173057"/>
                    <a:pt x="784860" y="1183640"/>
                  </a:cubicBezTo>
                  <a:cubicBezTo>
                    <a:pt x="777684" y="1189620"/>
                    <a:pt x="772136" y="1199393"/>
                    <a:pt x="762000" y="1201420"/>
                  </a:cubicBezTo>
                  <a:lnTo>
                    <a:pt x="749300" y="1203960"/>
                  </a:lnTo>
                  <a:cubicBezTo>
                    <a:pt x="744220" y="1207347"/>
                    <a:pt x="737447" y="1209040"/>
                    <a:pt x="734060" y="1214120"/>
                  </a:cubicBezTo>
                  <a:cubicBezTo>
                    <a:pt x="732367" y="1216660"/>
                    <a:pt x="731569" y="1220122"/>
                    <a:pt x="728980" y="1221740"/>
                  </a:cubicBezTo>
                  <a:cubicBezTo>
                    <a:pt x="724439" y="1224578"/>
                    <a:pt x="718820" y="1225127"/>
                    <a:pt x="713740" y="1226820"/>
                  </a:cubicBezTo>
                  <a:lnTo>
                    <a:pt x="698500" y="1231900"/>
                  </a:lnTo>
                  <a:cubicBezTo>
                    <a:pt x="695960" y="1232747"/>
                    <a:pt x="693108" y="1232955"/>
                    <a:pt x="690880" y="1234440"/>
                  </a:cubicBezTo>
                  <a:lnTo>
                    <a:pt x="675640" y="1244600"/>
                  </a:lnTo>
                  <a:cubicBezTo>
                    <a:pt x="673100" y="1246293"/>
                    <a:pt x="670916" y="1248715"/>
                    <a:pt x="668020" y="1249680"/>
                  </a:cubicBezTo>
                  <a:lnTo>
                    <a:pt x="660400" y="1252220"/>
                  </a:lnTo>
                  <a:cubicBezTo>
                    <a:pt x="638138" y="1274482"/>
                    <a:pt x="666378" y="1247239"/>
                    <a:pt x="645160" y="1264920"/>
                  </a:cubicBezTo>
                  <a:cubicBezTo>
                    <a:pt x="642400" y="1267220"/>
                    <a:pt x="640080" y="1270000"/>
                    <a:pt x="637540" y="1272540"/>
                  </a:cubicBezTo>
                  <a:cubicBezTo>
                    <a:pt x="636693" y="1275080"/>
                    <a:pt x="635000" y="1277483"/>
                    <a:pt x="635000" y="1280160"/>
                  </a:cubicBezTo>
                  <a:cubicBezTo>
                    <a:pt x="635000" y="1286544"/>
                    <a:pt x="640052" y="1290263"/>
                    <a:pt x="642620" y="1295400"/>
                  </a:cubicBezTo>
                  <a:cubicBezTo>
                    <a:pt x="643817" y="1297795"/>
                    <a:pt x="644313" y="1300480"/>
                    <a:pt x="645160" y="1303020"/>
                  </a:cubicBezTo>
                  <a:cubicBezTo>
                    <a:pt x="644313" y="1305560"/>
                    <a:pt x="643817" y="1308245"/>
                    <a:pt x="642620" y="1310640"/>
                  </a:cubicBezTo>
                  <a:cubicBezTo>
                    <a:pt x="641255" y="1313370"/>
                    <a:pt x="637540" y="1315207"/>
                    <a:pt x="637540" y="1318260"/>
                  </a:cubicBezTo>
                  <a:cubicBezTo>
                    <a:pt x="637540" y="1323904"/>
                    <a:pt x="646853" y="1328702"/>
                    <a:pt x="650240" y="1330960"/>
                  </a:cubicBezTo>
                  <a:cubicBezTo>
                    <a:pt x="651087" y="1336887"/>
                    <a:pt x="649566" y="1343689"/>
                    <a:pt x="652780" y="1348740"/>
                  </a:cubicBezTo>
                  <a:cubicBezTo>
                    <a:pt x="656058" y="1353891"/>
                    <a:pt x="668020" y="1358900"/>
                    <a:pt x="668020" y="1358900"/>
                  </a:cubicBezTo>
                  <a:cubicBezTo>
                    <a:pt x="681567" y="1379220"/>
                    <a:pt x="663787" y="1354667"/>
                    <a:pt x="680720" y="1371600"/>
                  </a:cubicBezTo>
                  <a:cubicBezTo>
                    <a:pt x="682879" y="1373759"/>
                    <a:pt x="683503" y="1377210"/>
                    <a:pt x="685800" y="1379220"/>
                  </a:cubicBezTo>
                  <a:cubicBezTo>
                    <a:pt x="690395" y="1383240"/>
                    <a:pt x="695960" y="1385993"/>
                    <a:pt x="701040" y="1389380"/>
                  </a:cubicBezTo>
                  <a:lnTo>
                    <a:pt x="708660" y="1394460"/>
                  </a:lnTo>
                  <a:cubicBezTo>
                    <a:pt x="710353" y="1397000"/>
                    <a:pt x="711581" y="1399921"/>
                    <a:pt x="713740" y="1402080"/>
                  </a:cubicBezTo>
                  <a:cubicBezTo>
                    <a:pt x="715899" y="1404239"/>
                    <a:pt x="719453" y="1404776"/>
                    <a:pt x="721360" y="1407160"/>
                  </a:cubicBezTo>
                  <a:cubicBezTo>
                    <a:pt x="723033" y="1409251"/>
                    <a:pt x="722600" y="1412440"/>
                    <a:pt x="723900" y="1414780"/>
                  </a:cubicBezTo>
                  <a:cubicBezTo>
                    <a:pt x="726865" y="1420117"/>
                    <a:pt x="732129" y="1424228"/>
                    <a:pt x="734060" y="1430020"/>
                  </a:cubicBezTo>
                  <a:cubicBezTo>
                    <a:pt x="735753" y="1435100"/>
                    <a:pt x="737841" y="1440065"/>
                    <a:pt x="739140" y="1445260"/>
                  </a:cubicBezTo>
                  <a:cubicBezTo>
                    <a:pt x="739987" y="1448647"/>
                    <a:pt x="740923" y="1452012"/>
                    <a:pt x="741680" y="1455420"/>
                  </a:cubicBezTo>
                  <a:cubicBezTo>
                    <a:pt x="744047" y="1466070"/>
                    <a:pt x="744922" y="1472331"/>
                    <a:pt x="746760" y="1483360"/>
                  </a:cubicBezTo>
                  <a:cubicBezTo>
                    <a:pt x="745913" y="1489287"/>
                    <a:pt x="745940" y="1495406"/>
                    <a:pt x="744220" y="1501140"/>
                  </a:cubicBezTo>
                  <a:cubicBezTo>
                    <a:pt x="743343" y="1504064"/>
                    <a:pt x="740343" y="1505954"/>
                    <a:pt x="739140" y="1508760"/>
                  </a:cubicBezTo>
                  <a:cubicBezTo>
                    <a:pt x="737765" y="1511969"/>
                    <a:pt x="737559" y="1515563"/>
                    <a:pt x="736600" y="1518920"/>
                  </a:cubicBezTo>
                  <a:cubicBezTo>
                    <a:pt x="735864" y="1521494"/>
                    <a:pt x="734709" y="1523943"/>
                    <a:pt x="734060" y="1526540"/>
                  </a:cubicBezTo>
                  <a:cubicBezTo>
                    <a:pt x="732152" y="1534174"/>
                    <a:pt x="730799" y="1547941"/>
                    <a:pt x="726440" y="1554480"/>
                  </a:cubicBezTo>
                  <a:lnTo>
                    <a:pt x="721360" y="1562100"/>
                  </a:lnTo>
                  <a:cubicBezTo>
                    <a:pt x="722207" y="1572260"/>
                    <a:pt x="722224" y="1582524"/>
                    <a:pt x="723900" y="1592580"/>
                  </a:cubicBezTo>
                  <a:cubicBezTo>
                    <a:pt x="724780" y="1597862"/>
                    <a:pt x="727287" y="1602740"/>
                    <a:pt x="728980" y="1607820"/>
                  </a:cubicBezTo>
                  <a:cubicBezTo>
                    <a:pt x="729827" y="1610360"/>
                    <a:pt x="730035" y="1613212"/>
                    <a:pt x="731520" y="1615440"/>
                  </a:cubicBezTo>
                  <a:cubicBezTo>
                    <a:pt x="733213" y="1617980"/>
                    <a:pt x="735360" y="1620270"/>
                    <a:pt x="736600" y="1623060"/>
                  </a:cubicBezTo>
                  <a:cubicBezTo>
                    <a:pt x="738775" y="1627953"/>
                    <a:pt x="736600" y="1636607"/>
                    <a:pt x="741680" y="1638300"/>
                  </a:cubicBezTo>
                  <a:cubicBezTo>
                    <a:pt x="753396" y="1642205"/>
                    <a:pt x="746675" y="1640315"/>
                    <a:pt x="762000" y="1643380"/>
                  </a:cubicBezTo>
                  <a:cubicBezTo>
                    <a:pt x="764540" y="1645073"/>
                    <a:pt x="767275" y="1646506"/>
                    <a:pt x="769620" y="1648460"/>
                  </a:cubicBezTo>
                  <a:cubicBezTo>
                    <a:pt x="772380" y="1650760"/>
                    <a:pt x="774251" y="1654087"/>
                    <a:pt x="777240" y="1656080"/>
                  </a:cubicBezTo>
                  <a:cubicBezTo>
                    <a:pt x="779468" y="1657565"/>
                    <a:pt x="782520" y="1657320"/>
                    <a:pt x="784860" y="1658620"/>
                  </a:cubicBezTo>
                  <a:cubicBezTo>
                    <a:pt x="790197" y="1661585"/>
                    <a:pt x="800100" y="1668780"/>
                    <a:pt x="800100" y="1668780"/>
                  </a:cubicBezTo>
                  <a:cubicBezTo>
                    <a:pt x="806484" y="1687933"/>
                    <a:pt x="797872" y="1664325"/>
                    <a:pt x="807720" y="1684020"/>
                  </a:cubicBezTo>
                  <a:cubicBezTo>
                    <a:pt x="808917" y="1686415"/>
                    <a:pt x="809063" y="1689245"/>
                    <a:pt x="810260" y="1691640"/>
                  </a:cubicBezTo>
                  <a:cubicBezTo>
                    <a:pt x="811625" y="1694370"/>
                    <a:pt x="813975" y="1696530"/>
                    <a:pt x="815340" y="1699260"/>
                  </a:cubicBezTo>
                  <a:cubicBezTo>
                    <a:pt x="816537" y="1701655"/>
                    <a:pt x="815987" y="1704987"/>
                    <a:pt x="817880" y="1706880"/>
                  </a:cubicBezTo>
                  <a:cubicBezTo>
                    <a:pt x="819773" y="1708773"/>
                    <a:pt x="822960" y="1708573"/>
                    <a:pt x="825500" y="1709420"/>
                  </a:cubicBezTo>
                  <a:cubicBezTo>
                    <a:pt x="837437" y="1721357"/>
                    <a:pt x="831127" y="1714051"/>
                    <a:pt x="843280" y="1732280"/>
                  </a:cubicBezTo>
                  <a:cubicBezTo>
                    <a:pt x="844973" y="1734820"/>
                    <a:pt x="845367" y="1739301"/>
                    <a:pt x="848360" y="1739900"/>
                  </a:cubicBezTo>
                  <a:cubicBezTo>
                    <a:pt x="852593" y="1740747"/>
                    <a:pt x="856872" y="1741393"/>
                    <a:pt x="861060" y="1742440"/>
                  </a:cubicBezTo>
                  <a:cubicBezTo>
                    <a:pt x="863657" y="1743089"/>
                    <a:pt x="866106" y="1744244"/>
                    <a:pt x="868680" y="1744980"/>
                  </a:cubicBezTo>
                  <a:cubicBezTo>
                    <a:pt x="872037" y="1745939"/>
                    <a:pt x="875432" y="1746763"/>
                    <a:pt x="878840" y="1747520"/>
                  </a:cubicBezTo>
                  <a:cubicBezTo>
                    <a:pt x="900381" y="1752307"/>
                    <a:pt x="882991" y="1747210"/>
                    <a:pt x="906780" y="1755140"/>
                  </a:cubicBezTo>
                  <a:lnTo>
                    <a:pt x="914400" y="1757680"/>
                  </a:lnTo>
                  <a:cubicBezTo>
                    <a:pt x="917787" y="1762760"/>
                    <a:pt x="922629" y="1767128"/>
                    <a:pt x="924560" y="1772920"/>
                  </a:cubicBezTo>
                  <a:cubicBezTo>
                    <a:pt x="927699" y="1782336"/>
                    <a:pt x="925903" y="1778145"/>
                    <a:pt x="929640" y="1785620"/>
                  </a:cubicBezTo>
                </a:path>
              </a:pathLst>
            </a:custGeom>
            <a:noFill/>
            <a:ln w="38100" cmpd="sng">
              <a:solidFill>
                <a:srgbClr val="C0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Prostoručno 11"/>
            <p:cNvSpPr/>
            <p:nvPr/>
          </p:nvSpPr>
          <p:spPr>
            <a:xfrm>
              <a:off x="5374640" y="1412240"/>
              <a:ext cx="1021080" cy="609600"/>
            </a:xfrm>
            <a:custGeom>
              <a:avLst/>
              <a:gdLst>
                <a:gd name="connsiteX0" fmla="*/ 1021080 w 1021080"/>
                <a:gd name="connsiteY0" fmla="*/ 0 h 609600"/>
                <a:gd name="connsiteX1" fmla="*/ 1008380 w 1021080"/>
                <a:gd name="connsiteY1" fmla="*/ 7620 h 609600"/>
                <a:gd name="connsiteX2" fmla="*/ 1000760 w 1021080"/>
                <a:gd name="connsiteY2" fmla="*/ 12700 h 609600"/>
                <a:gd name="connsiteX3" fmla="*/ 990600 w 1021080"/>
                <a:gd name="connsiteY3" fmla="*/ 15240 h 609600"/>
                <a:gd name="connsiteX4" fmla="*/ 975360 w 1021080"/>
                <a:gd name="connsiteY4" fmla="*/ 27940 h 609600"/>
                <a:gd name="connsiteX5" fmla="*/ 960120 w 1021080"/>
                <a:gd name="connsiteY5" fmla="*/ 38100 h 609600"/>
                <a:gd name="connsiteX6" fmla="*/ 944880 w 1021080"/>
                <a:gd name="connsiteY6" fmla="*/ 48260 h 609600"/>
                <a:gd name="connsiteX7" fmla="*/ 937260 w 1021080"/>
                <a:gd name="connsiteY7" fmla="*/ 53340 h 609600"/>
                <a:gd name="connsiteX8" fmla="*/ 929640 w 1021080"/>
                <a:gd name="connsiteY8" fmla="*/ 58420 h 609600"/>
                <a:gd name="connsiteX9" fmla="*/ 914400 w 1021080"/>
                <a:gd name="connsiteY9" fmla="*/ 71120 h 609600"/>
                <a:gd name="connsiteX10" fmla="*/ 904240 w 1021080"/>
                <a:gd name="connsiteY10" fmla="*/ 86360 h 609600"/>
                <a:gd name="connsiteX11" fmla="*/ 899160 w 1021080"/>
                <a:gd name="connsiteY11" fmla="*/ 93980 h 609600"/>
                <a:gd name="connsiteX12" fmla="*/ 891540 w 1021080"/>
                <a:gd name="connsiteY12" fmla="*/ 109220 h 609600"/>
                <a:gd name="connsiteX13" fmla="*/ 889000 w 1021080"/>
                <a:gd name="connsiteY13" fmla="*/ 116840 h 609600"/>
                <a:gd name="connsiteX14" fmla="*/ 873760 w 1021080"/>
                <a:gd name="connsiteY14" fmla="*/ 127000 h 609600"/>
                <a:gd name="connsiteX15" fmla="*/ 858520 w 1021080"/>
                <a:gd name="connsiteY15" fmla="*/ 139700 h 609600"/>
                <a:gd name="connsiteX16" fmla="*/ 840740 w 1021080"/>
                <a:gd name="connsiteY16" fmla="*/ 157480 h 609600"/>
                <a:gd name="connsiteX17" fmla="*/ 833120 w 1021080"/>
                <a:gd name="connsiteY17" fmla="*/ 162560 h 609600"/>
                <a:gd name="connsiteX18" fmla="*/ 830580 w 1021080"/>
                <a:gd name="connsiteY18" fmla="*/ 170180 h 609600"/>
                <a:gd name="connsiteX19" fmla="*/ 792480 w 1021080"/>
                <a:gd name="connsiteY19" fmla="*/ 177800 h 609600"/>
                <a:gd name="connsiteX20" fmla="*/ 769620 w 1021080"/>
                <a:gd name="connsiteY20" fmla="*/ 185420 h 609600"/>
                <a:gd name="connsiteX21" fmla="*/ 762000 w 1021080"/>
                <a:gd name="connsiteY21" fmla="*/ 187960 h 609600"/>
                <a:gd name="connsiteX22" fmla="*/ 736600 w 1021080"/>
                <a:gd name="connsiteY22" fmla="*/ 195580 h 609600"/>
                <a:gd name="connsiteX23" fmla="*/ 728980 w 1021080"/>
                <a:gd name="connsiteY23" fmla="*/ 200660 h 609600"/>
                <a:gd name="connsiteX24" fmla="*/ 721360 w 1021080"/>
                <a:gd name="connsiteY24" fmla="*/ 203200 h 609600"/>
                <a:gd name="connsiteX25" fmla="*/ 706120 w 1021080"/>
                <a:gd name="connsiteY25" fmla="*/ 213360 h 609600"/>
                <a:gd name="connsiteX26" fmla="*/ 695960 w 1021080"/>
                <a:gd name="connsiteY26" fmla="*/ 215900 h 609600"/>
                <a:gd name="connsiteX27" fmla="*/ 680720 w 1021080"/>
                <a:gd name="connsiteY27" fmla="*/ 220980 h 609600"/>
                <a:gd name="connsiteX28" fmla="*/ 657860 w 1021080"/>
                <a:gd name="connsiteY28" fmla="*/ 228600 h 609600"/>
                <a:gd name="connsiteX29" fmla="*/ 650240 w 1021080"/>
                <a:gd name="connsiteY29" fmla="*/ 231140 h 609600"/>
                <a:gd name="connsiteX30" fmla="*/ 629920 w 1021080"/>
                <a:gd name="connsiteY30" fmla="*/ 236220 h 609600"/>
                <a:gd name="connsiteX31" fmla="*/ 614680 w 1021080"/>
                <a:gd name="connsiteY31" fmla="*/ 241300 h 609600"/>
                <a:gd name="connsiteX32" fmla="*/ 599440 w 1021080"/>
                <a:gd name="connsiteY32" fmla="*/ 251460 h 609600"/>
                <a:gd name="connsiteX33" fmla="*/ 591820 w 1021080"/>
                <a:gd name="connsiteY33" fmla="*/ 256540 h 609600"/>
                <a:gd name="connsiteX34" fmla="*/ 586740 w 1021080"/>
                <a:gd name="connsiteY34" fmla="*/ 264160 h 609600"/>
                <a:gd name="connsiteX35" fmla="*/ 579120 w 1021080"/>
                <a:gd name="connsiteY35" fmla="*/ 266700 h 609600"/>
                <a:gd name="connsiteX36" fmla="*/ 563880 w 1021080"/>
                <a:gd name="connsiteY36" fmla="*/ 276860 h 609600"/>
                <a:gd name="connsiteX37" fmla="*/ 548640 w 1021080"/>
                <a:gd name="connsiteY37" fmla="*/ 289560 h 609600"/>
                <a:gd name="connsiteX38" fmla="*/ 541020 w 1021080"/>
                <a:gd name="connsiteY38" fmla="*/ 294640 h 609600"/>
                <a:gd name="connsiteX39" fmla="*/ 535940 w 1021080"/>
                <a:gd name="connsiteY39" fmla="*/ 302260 h 609600"/>
                <a:gd name="connsiteX40" fmla="*/ 523240 w 1021080"/>
                <a:gd name="connsiteY40" fmla="*/ 314960 h 609600"/>
                <a:gd name="connsiteX41" fmla="*/ 510540 w 1021080"/>
                <a:gd name="connsiteY41" fmla="*/ 332740 h 609600"/>
                <a:gd name="connsiteX42" fmla="*/ 505460 w 1021080"/>
                <a:gd name="connsiteY42" fmla="*/ 340360 h 609600"/>
                <a:gd name="connsiteX43" fmla="*/ 490220 w 1021080"/>
                <a:gd name="connsiteY43" fmla="*/ 350520 h 609600"/>
                <a:gd name="connsiteX44" fmla="*/ 469900 w 1021080"/>
                <a:gd name="connsiteY44" fmla="*/ 373380 h 609600"/>
                <a:gd name="connsiteX45" fmla="*/ 462280 w 1021080"/>
                <a:gd name="connsiteY45" fmla="*/ 375920 h 609600"/>
                <a:gd name="connsiteX46" fmla="*/ 457200 w 1021080"/>
                <a:gd name="connsiteY46" fmla="*/ 383540 h 609600"/>
                <a:gd name="connsiteX47" fmla="*/ 441960 w 1021080"/>
                <a:gd name="connsiteY47" fmla="*/ 393700 h 609600"/>
                <a:gd name="connsiteX48" fmla="*/ 436880 w 1021080"/>
                <a:gd name="connsiteY48" fmla="*/ 401320 h 609600"/>
                <a:gd name="connsiteX49" fmla="*/ 421640 w 1021080"/>
                <a:gd name="connsiteY49" fmla="*/ 411480 h 609600"/>
                <a:gd name="connsiteX50" fmla="*/ 414020 w 1021080"/>
                <a:gd name="connsiteY50" fmla="*/ 416560 h 609600"/>
                <a:gd name="connsiteX51" fmla="*/ 406400 w 1021080"/>
                <a:gd name="connsiteY51" fmla="*/ 421640 h 609600"/>
                <a:gd name="connsiteX52" fmla="*/ 398780 w 1021080"/>
                <a:gd name="connsiteY52" fmla="*/ 426720 h 609600"/>
                <a:gd name="connsiteX53" fmla="*/ 393700 w 1021080"/>
                <a:gd name="connsiteY53" fmla="*/ 434340 h 609600"/>
                <a:gd name="connsiteX54" fmla="*/ 378460 w 1021080"/>
                <a:gd name="connsiteY54" fmla="*/ 444500 h 609600"/>
                <a:gd name="connsiteX55" fmla="*/ 365760 w 1021080"/>
                <a:gd name="connsiteY55" fmla="*/ 467360 h 609600"/>
                <a:gd name="connsiteX56" fmla="*/ 360680 w 1021080"/>
                <a:gd name="connsiteY56" fmla="*/ 474980 h 609600"/>
                <a:gd name="connsiteX57" fmla="*/ 355600 w 1021080"/>
                <a:gd name="connsiteY57" fmla="*/ 482600 h 609600"/>
                <a:gd name="connsiteX58" fmla="*/ 347980 w 1021080"/>
                <a:gd name="connsiteY58" fmla="*/ 487680 h 609600"/>
                <a:gd name="connsiteX59" fmla="*/ 330200 w 1021080"/>
                <a:gd name="connsiteY59" fmla="*/ 508000 h 609600"/>
                <a:gd name="connsiteX60" fmla="*/ 327660 w 1021080"/>
                <a:gd name="connsiteY60" fmla="*/ 515620 h 609600"/>
                <a:gd name="connsiteX61" fmla="*/ 304800 w 1021080"/>
                <a:gd name="connsiteY61" fmla="*/ 533400 h 609600"/>
                <a:gd name="connsiteX62" fmla="*/ 297180 w 1021080"/>
                <a:gd name="connsiteY62" fmla="*/ 538480 h 609600"/>
                <a:gd name="connsiteX63" fmla="*/ 289560 w 1021080"/>
                <a:gd name="connsiteY63" fmla="*/ 546100 h 609600"/>
                <a:gd name="connsiteX64" fmla="*/ 279400 w 1021080"/>
                <a:gd name="connsiteY64" fmla="*/ 548640 h 609600"/>
                <a:gd name="connsiteX65" fmla="*/ 264160 w 1021080"/>
                <a:gd name="connsiteY65" fmla="*/ 553720 h 609600"/>
                <a:gd name="connsiteX66" fmla="*/ 238760 w 1021080"/>
                <a:gd name="connsiteY66" fmla="*/ 561340 h 609600"/>
                <a:gd name="connsiteX67" fmla="*/ 231140 w 1021080"/>
                <a:gd name="connsiteY67" fmla="*/ 563880 h 609600"/>
                <a:gd name="connsiteX68" fmla="*/ 215900 w 1021080"/>
                <a:gd name="connsiteY68" fmla="*/ 571500 h 609600"/>
                <a:gd name="connsiteX69" fmla="*/ 208280 w 1021080"/>
                <a:gd name="connsiteY69" fmla="*/ 576580 h 609600"/>
                <a:gd name="connsiteX70" fmla="*/ 200660 w 1021080"/>
                <a:gd name="connsiteY70" fmla="*/ 579120 h 609600"/>
                <a:gd name="connsiteX71" fmla="*/ 185420 w 1021080"/>
                <a:gd name="connsiteY71" fmla="*/ 589280 h 609600"/>
                <a:gd name="connsiteX72" fmla="*/ 177800 w 1021080"/>
                <a:gd name="connsiteY72" fmla="*/ 594360 h 609600"/>
                <a:gd name="connsiteX73" fmla="*/ 170180 w 1021080"/>
                <a:gd name="connsiteY73" fmla="*/ 596900 h 609600"/>
                <a:gd name="connsiteX74" fmla="*/ 147320 w 1021080"/>
                <a:gd name="connsiteY74" fmla="*/ 609600 h 609600"/>
                <a:gd name="connsiteX75" fmla="*/ 101600 w 1021080"/>
                <a:gd name="connsiteY75" fmla="*/ 604520 h 609600"/>
                <a:gd name="connsiteX76" fmla="*/ 81280 w 1021080"/>
                <a:gd name="connsiteY76" fmla="*/ 601980 h 609600"/>
                <a:gd name="connsiteX77" fmla="*/ 71120 w 1021080"/>
                <a:gd name="connsiteY77" fmla="*/ 599440 h 609600"/>
                <a:gd name="connsiteX78" fmla="*/ 58420 w 1021080"/>
                <a:gd name="connsiteY78" fmla="*/ 596900 h 609600"/>
                <a:gd name="connsiteX79" fmla="*/ 50800 w 1021080"/>
                <a:gd name="connsiteY79" fmla="*/ 594360 h 609600"/>
                <a:gd name="connsiteX80" fmla="*/ 30480 w 1021080"/>
                <a:gd name="connsiteY80" fmla="*/ 589280 h 609600"/>
                <a:gd name="connsiteX81" fmla="*/ 0 w 1021080"/>
                <a:gd name="connsiteY81" fmla="*/ 59182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21080" h="609600">
                  <a:moveTo>
                    <a:pt x="1021080" y="0"/>
                  </a:moveTo>
                  <a:cubicBezTo>
                    <a:pt x="1016847" y="2540"/>
                    <a:pt x="1012566" y="5003"/>
                    <a:pt x="1008380" y="7620"/>
                  </a:cubicBezTo>
                  <a:cubicBezTo>
                    <a:pt x="1005791" y="9238"/>
                    <a:pt x="1003566" y="11497"/>
                    <a:pt x="1000760" y="12700"/>
                  </a:cubicBezTo>
                  <a:cubicBezTo>
                    <a:pt x="997551" y="14075"/>
                    <a:pt x="993987" y="14393"/>
                    <a:pt x="990600" y="15240"/>
                  </a:cubicBezTo>
                  <a:cubicBezTo>
                    <a:pt x="963371" y="33393"/>
                    <a:pt x="1004696" y="5123"/>
                    <a:pt x="975360" y="27940"/>
                  </a:cubicBezTo>
                  <a:cubicBezTo>
                    <a:pt x="970541" y="31688"/>
                    <a:pt x="965200" y="34713"/>
                    <a:pt x="960120" y="38100"/>
                  </a:cubicBezTo>
                  <a:lnTo>
                    <a:pt x="944880" y="48260"/>
                  </a:lnTo>
                  <a:lnTo>
                    <a:pt x="937260" y="53340"/>
                  </a:lnTo>
                  <a:cubicBezTo>
                    <a:pt x="934720" y="55033"/>
                    <a:pt x="931799" y="56261"/>
                    <a:pt x="929640" y="58420"/>
                  </a:cubicBezTo>
                  <a:cubicBezTo>
                    <a:pt x="919861" y="68199"/>
                    <a:pt x="925009" y="64047"/>
                    <a:pt x="914400" y="71120"/>
                  </a:cubicBezTo>
                  <a:lnTo>
                    <a:pt x="904240" y="86360"/>
                  </a:lnTo>
                  <a:cubicBezTo>
                    <a:pt x="902547" y="88900"/>
                    <a:pt x="900125" y="91084"/>
                    <a:pt x="899160" y="93980"/>
                  </a:cubicBezTo>
                  <a:cubicBezTo>
                    <a:pt x="892776" y="113133"/>
                    <a:pt x="901388" y="89525"/>
                    <a:pt x="891540" y="109220"/>
                  </a:cubicBezTo>
                  <a:cubicBezTo>
                    <a:pt x="890343" y="111615"/>
                    <a:pt x="890893" y="114947"/>
                    <a:pt x="889000" y="116840"/>
                  </a:cubicBezTo>
                  <a:cubicBezTo>
                    <a:pt x="884683" y="121157"/>
                    <a:pt x="878840" y="123613"/>
                    <a:pt x="873760" y="127000"/>
                  </a:cubicBezTo>
                  <a:cubicBezTo>
                    <a:pt x="863151" y="134073"/>
                    <a:pt x="868299" y="129921"/>
                    <a:pt x="858520" y="139700"/>
                  </a:cubicBezTo>
                  <a:cubicBezTo>
                    <a:pt x="854049" y="153112"/>
                    <a:pt x="858208" y="145835"/>
                    <a:pt x="840740" y="157480"/>
                  </a:cubicBezTo>
                  <a:lnTo>
                    <a:pt x="833120" y="162560"/>
                  </a:lnTo>
                  <a:cubicBezTo>
                    <a:pt x="832273" y="165100"/>
                    <a:pt x="832253" y="168089"/>
                    <a:pt x="830580" y="170180"/>
                  </a:cubicBezTo>
                  <a:cubicBezTo>
                    <a:pt x="822529" y="180244"/>
                    <a:pt x="799112" y="177247"/>
                    <a:pt x="792480" y="177800"/>
                  </a:cubicBezTo>
                  <a:lnTo>
                    <a:pt x="769620" y="185420"/>
                  </a:lnTo>
                  <a:cubicBezTo>
                    <a:pt x="767080" y="186267"/>
                    <a:pt x="764597" y="187311"/>
                    <a:pt x="762000" y="187960"/>
                  </a:cubicBezTo>
                  <a:cubicBezTo>
                    <a:pt x="756321" y="189380"/>
                    <a:pt x="740310" y="193106"/>
                    <a:pt x="736600" y="195580"/>
                  </a:cubicBezTo>
                  <a:cubicBezTo>
                    <a:pt x="734060" y="197273"/>
                    <a:pt x="731710" y="199295"/>
                    <a:pt x="728980" y="200660"/>
                  </a:cubicBezTo>
                  <a:cubicBezTo>
                    <a:pt x="726585" y="201857"/>
                    <a:pt x="723700" y="201900"/>
                    <a:pt x="721360" y="203200"/>
                  </a:cubicBezTo>
                  <a:cubicBezTo>
                    <a:pt x="716023" y="206165"/>
                    <a:pt x="712043" y="211879"/>
                    <a:pt x="706120" y="213360"/>
                  </a:cubicBezTo>
                  <a:cubicBezTo>
                    <a:pt x="702733" y="214207"/>
                    <a:pt x="699304" y="214897"/>
                    <a:pt x="695960" y="215900"/>
                  </a:cubicBezTo>
                  <a:cubicBezTo>
                    <a:pt x="690831" y="217439"/>
                    <a:pt x="685800" y="219287"/>
                    <a:pt x="680720" y="220980"/>
                  </a:cubicBezTo>
                  <a:lnTo>
                    <a:pt x="657860" y="228600"/>
                  </a:lnTo>
                  <a:cubicBezTo>
                    <a:pt x="655320" y="229447"/>
                    <a:pt x="652837" y="230491"/>
                    <a:pt x="650240" y="231140"/>
                  </a:cubicBezTo>
                  <a:cubicBezTo>
                    <a:pt x="643467" y="232833"/>
                    <a:pt x="636544" y="234012"/>
                    <a:pt x="629920" y="236220"/>
                  </a:cubicBezTo>
                  <a:cubicBezTo>
                    <a:pt x="624840" y="237913"/>
                    <a:pt x="619135" y="238330"/>
                    <a:pt x="614680" y="241300"/>
                  </a:cubicBezTo>
                  <a:lnTo>
                    <a:pt x="599440" y="251460"/>
                  </a:lnTo>
                  <a:lnTo>
                    <a:pt x="591820" y="256540"/>
                  </a:lnTo>
                  <a:cubicBezTo>
                    <a:pt x="590127" y="259080"/>
                    <a:pt x="589124" y="262253"/>
                    <a:pt x="586740" y="264160"/>
                  </a:cubicBezTo>
                  <a:cubicBezTo>
                    <a:pt x="584649" y="265833"/>
                    <a:pt x="581460" y="265400"/>
                    <a:pt x="579120" y="266700"/>
                  </a:cubicBezTo>
                  <a:cubicBezTo>
                    <a:pt x="573783" y="269665"/>
                    <a:pt x="568960" y="273473"/>
                    <a:pt x="563880" y="276860"/>
                  </a:cubicBezTo>
                  <a:cubicBezTo>
                    <a:pt x="544961" y="289473"/>
                    <a:pt x="568197" y="273262"/>
                    <a:pt x="548640" y="289560"/>
                  </a:cubicBezTo>
                  <a:cubicBezTo>
                    <a:pt x="546295" y="291514"/>
                    <a:pt x="543560" y="292947"/>
                    <a:pt x="541020" y="294640"/>
                  </a:cubicBezTo>
                  <a:cubicBezTo>
                    <a:pt x="539327" y="297180"/>
                    <a:pt x="538099" y="300101"/>
                    <a:pt x="535940" y="302260"/>
                  </a:cubicBezTo>
                  <a:cubicBezTo>
                    <a:pt x="527135" y="311065"/>
                    <a:pt x="528659" y="302768"/>
                    <a:pt x="523240" y="314960"/>
                  </a:cubicBezTo>
                  <a:cubicBezTo>
                    <a:pt x="514994" y="333513"/>
                    <a:pt x="524400" y="328120"/>
                    <a:pt x="510540" y="332740"/>
                  </a:cubicBezTo>
                  <a:cubicBezTo>
                    <a:pt x="508847" y="335280"/>
                    <a:pt x="507757" y="338350"/>
                    <a:pt x="505460" y="340360"/>
                  </a:cubicBezTo>
                  <a:cubicBezTo>
                    <a:pt x="500865" y="344380"/>
                    <a:pt x="490220" y="350520"/>
                    <a:pt x="490220" y="350520"/>
                  </a:cubicBezTo>
                  <a:cubicBezTo>
                    <a:pt x="485379" y="357781"/>
                    <a:pt x="477357" y="370894"/>
                    <a:pt x="469900" y="373380"/>
                  </a:cubicBezTo>
                  <a:lnTo>
                    <a:pt x="462280" y="375920"/>
                  </a:lnTo>
                  <a:cubicBezTo>
                    <a:pt x="460587" y="378460"/>
                    <a:pt x="459497" y="381530"/>
                    <a:pt x="457200" y="383540"/>
                  </a:cubicBezTo>
                  <a:cubicBezTo>
                    <a:pt x="452605" y="387560"/>
                    <a:pt x="441960" y="393700"/>
                    <a:pt x="441960" y="393700"/>
                  </a:cubicBezTo>
                  <a:cubicBezTo>
                    <a:pt x="440267" y="396240"/>
                    <a:pt x="439177" y="399310"/>
                    <a:pt x="436880" y="401320"/>
                  </a:cubicBezTo>
                  <a:cubicBezTo>
                    <a:pt x="432285" y="405340"/>
                    <a:pt x="426720" y="408093"/>
                    <a:pt x="421640" y="411480"/>
                  </a:cubicBezTo>
                  <a:lnTo>
                    <a:pt x="414020" y="416560"/>
                  </a:lnTo>
                  <a:lnTo>
                    <a:pt x="406400" y="421640"/>
                  </a:lnTo>
                  <a:lnTo>
                    <a:pt x="398780" y="426720"/>
                  </a:lnTo>
                  <a:cubicBezTo>
                    <a:pt x="397087" y="429260"/>
                    <a:pt x="395997" y="432330"/>
                    <a:pt x="393700" y="434340"/>
                  </a:cubicBezTo>
                  <a:cubicBezTo>
                    <a:pt x="389105" y="438360"/>
                    <a:pt x="378460" y="444500"/>
                    <a:pt x="378460" y="444500"/>
                  </a:cubicBezTo>
                  <a:cubicBezTo>
                    <a:pt x="373989" y="457912"/>
                    <a:pt x="377405" y="449892"/>
                    <a:pt x="365760" y="467360"/>
                  </a:cubicBezTo>
                  <a:lnTo>
                    <a:pt x="360680" y="474980"/>
                  </a:lnTo>
                  <a:cubicBezTo>
                    <a:pt x="358987" y="477520"/>
                    <a:pt x="358140" y="480907"/>
                    <a:pt x="355600" y="482600"/>
                  </a:cubicBezTo>
                  <a:lnTo>
                    <a:pt x="347980" y="487680"/>
                  </a:lnTo>
                  <a:cubicBezTo>
                    <a:pt x="336127" y="505460"/>
                    <a:pt x="342900" y="499533"/>
                    <a:pt x="330200" y="508000"/>
                  </a:cubicBezTo>
                  <a:cubicBezTo>
                    <a:pt x="329353" y="510540"/>
                    <a:pt x="329145" y="513392"/>
                    <a:pt x="327660" y="515620"/>
                  </a:cubicBezTo>
                  <a:cubicBezTo>
                    <a:pt x="322885" y="522782"/>
                    <a:pt x="310855" y="529363"/>
                    <a:pt x="304800" y="533400"/>
                  </a:cubicBezTo>
                  <a:cubicBezTo>
                    <a:pt x="302260" y="535093"/>
                    <a:pt x="299339" y="536321"/>
                    <a:pt x="297180" y="538480"/>
                  </a:cubicBezTo>
                  <a:cubicBezTo>
                    <a:pt x="294640" y="541020"/>
                    <a:pt x="292679" y="544318"/>
                    <a:pt x="289560" y="546100"/>
                  </a:cubicBezTo>
                  <a:cubicBezTo>
                    <a:pt x="286529" y="547832"/>
                    <a:pt x="282744" y="547637"/>
                    <a:pt x="279400" y="548640"/>
                  </a:cubicBezTo>
                  <a:cubicBezTo>
                    <a:pt x="274271" y="550179"/>
                    <a:pt x="269355" y="552421"/>
                    <a:pt x="264160" y="553720"/>
                  </a:cubicBezTo>
                  <a:cubicBezTo>
                    <a:pt x="248805" y="557559"/>
                    <a:pt x="257312" y="555156"/>
                    <a:pt x="238760" y="561340"/>
                  </a:cubicBezTo>
                  <a:cubicBezTo>
                    <a:pt x="236220" y="562187"/>
                    <a:pt x="233368" y="562395"/>
                    <a:pt x="231140" y="563880"/>
                  </a:cubicBezTo>
                  <a:cubicBezTo>
                    <a:pt x="209302" y="578439"/>
                    <a:pt x="236932" y="560984"/>
                    <a:pt x="215900" y="571500"/>
                  </a:cubicBezTo>
                  <a:cubicBezTo>
                    <a:pt x="213170" y="572865"/>
                    <a:pt x="211010" y="575215"/>
                    <a:pt x="208280" y="576580"/>
                  </a:cubicBezTo>
                  <a:cubicBezTo>
                    <a:pt x="205885" y="577777"/>
                    <a:pt x="203000" y="577820"/>
                    <a:pt x="200660" y="579120"/>
                  </a:cubicBezTo>
                  <a:cubicBezTo>
                    <a:pt x="195323" y="582085"/>
                    <a:pt x="190500" y="585893"/>
                    <a:pt x="185420" y="589280"/>
                  </a:cubicBezTo>
                  <a:cubicBezTo>
                    <a:pt x="182880" y="590973"/>
                    <a:pt x="180696" y="593395"/>
                    <a:pt x="177800" y="594360"/>
                  </a:cubicBezTo>
                  <a:cubicBezTo>
                    <a:pt x="175260" y="595207"/>
                    <a:pt x="172520" y="595600"/>
                    <a:pt x="170180" y="596900"/>
                  </a:cubicBezTo>
                  <a:cubicBezTo>
                    <a:pt x="143978" y="611456"/>
                    <a:pt x="164562" y="603853"/>
                    <a:pt x="147320" y="609600"/>
                  </a:cubicBezTo>
                  <a:lnTo>
                    <a:pt x="101600" y="604520"/>
                  </a:lnTo>
                  <a:cubicBezTo>
                    <a:pt x="94827" y="603673"/>
                    <a:pt x="88013" y="603102"/>
                    <a:pt x="81280" y="601980"/>
                  </a:cubicBezTo>
                  <a:cubicBezTo>
                    <a:pt x="77837" y="601406"/>
                    <a:pt x="74528" y="600197"/>
                    <a:pt x="71120" y="599440"/>
                  </a:cubicBezTo>
                  <a:cubicBezTo>
                    <a:pt x="66906" y="598503"/>
                    <a:pt x="62608" y="597947"/>
                    <a:pt x="58420" y="596900"/>
                  </a:cubicBezTo>
                  <a:cubicBezTo>
                    <a:pt x="55823" y="596251"/>
                    <a:pt x="53397" y="595009"/>
                    <a:pt x="50800" y="594360"/>
                  </a:cubicBezTo>
                  <a:lnTo>
                    <a:pt x="30480" y="589280"/>
                  </a:lnTo>
                  <a:cubicBezTo>
                    <a:pt x="1697" y="591897"/>
                    <a:pt x="11892" y="591820"/>
                    <a:pt x="0" y="591820"/>
                  </a:cubicBezTo>
                </a:path>
              </a:pathLst>
            </a:custGeom>
            <a:noFill/>
            <a:ln w="38100" cmpd="sng">
              <a:solidFill>
                <a:srgbClr val="C0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3" name="Prostoručno 12"/>
            <p:cNvSpPr/>
            <p:nvPr/>
          </p:nvSpPr>
          <p:spPr>
            <a:xfrm>
              <a:off x="6032500" y="1437640"/>
              <a:ext cx="375920" cy="1285347"/>
            </a:xfrm>
            <a:custGeom>
              <a:avLst/>
              <a:gdLst>
                <a:gd name="connsiteX0" fmla="*/ 375920 w 375920"/>
                <a:gd name="connsiteY0" fmla="*/ 0 h 1285347"/>
                <a:gd name="connsiteX1" fmla="*/ 347980 w 375920"/>
                <a:gd name="connsiteY1" fmla="*/ 22860 h 1285347"/>
                <a:gd name="connsiteX2" fmla="*/ 340360 w 375920"/>
                <a:gd name="connsiteY2" fmla="*/ 27940 h 1285347"/>
                <a:gd name="connsiteX3" fmla="*/ 332740 w 375920"/>
                <a:gd name="connsiteY3" fmla="*/ 33020 h 1285347"/>
                <a:gd name="connsiteX4" fmla="*/ 322580 w 375920"/>
                <a:gd name="connsiteY4" fmla="*/ 35560 h 1285347"/>
                <a:gd name="connsiteX5" fmla="*/ 307340 w 375920"/>
                <a:gd name="connsiteY5" fmla="*/ 45720 h 1285347"/>
                <a:gd name="connsiteX6" fmla="*/ 299720 w 375920"/>
                <a:gd name="connsiteY6" fmla="*/ 50800 h 1285347"/>
                <a:gd name="connsiteX7" fmla="*/ 292100 w 375920"/>
                <a:gd name="connsiteY7" fmla="*/ 53340 h 1285347"/>
                <a:gd name="connsiteX8" fmla="*/ 284480 w 375920"/>
                <a:gd name="connsiteY8" fmla="*/ 60960 h 1285347"/>
                <a:gd name="connsiteX9" fmla="*/ 274320 w 375920"/>
                <a:gd name="connsiteY9" fmla="*/ 76200 h 1285347"/>
                <a:gd name="connsiteX10" fmla="*/ 266700 w 375920"/>
                <a:gd name="connsiteY10" fmla="*/ 81280 h 1285347"/>
                <a:gd name="connsiteX11" fmla="*/ 261620 w 375920"/>
                <a:gd name="connsiteY11" fmla="*/ 96520 h 1285347"/>
                <a:gd name="connsiteX12" fmla="*/ 259080 w 375920"/>
                <a:gd name="connsiteY12" fmla="*/ 104140 h 1285347"/>
                <a:gd name="connsiteX13" fmla="*/ 266700 w 375920"/>
                <a:gd name="connsiteY13" fmla="*/ 127000 h 1285347"/>
                <a:gd name="connsiteX14" fmla="*/ 269240 w 375920"/>
                <a:gd name="connsiteY14" fmla="*/ 134620 h 1285347"/>
                <a:gd name="connsiteX15" fmla="*/ 274320 w 375920"/>
                <a:gd name="connsiteY15" fmla="*/ 142240 h 1285347"/>
                <a:gd name="connsiteX16" fmla="*/ 276860 w 375920"/>
                <a:gd name="connsiteY16" fmla="*/ 149860 h 1285347"/>
                <a:gd name="connsiteX17" fmla="*/ 281940 w 375920"/>
                <a:gd name="connsiteY17" fmla="*/ 157480 h 1285347"/>
                <a:gd name="connsiteX18" fmla="*/ 287020 w 375920"/>
                <a:gd name="connsiteY18" fmla="*/ 172720 h 1285347"/>
                <a:gd name="connsiteX19" fmla="*/ 292100 w 375920"/>
                <a:gd name="connsiteY19" fmla="*/ 205740 h 1285347"/>
                <a:gd name="connsiteX20" fmla="*/ 297180 w 375920"/>
                <a:gd name="connsiteY20" fmla="*/ 220980 h 1285347"/>
                <a:gd name="connsiteX21" fmla="*/ 302260 w 375920"/>
                <a:gd name="connsiteY21" fmla="*/ 238760 h 1285347"/>
                <a:gd name="connsiteX22" fmla="*/ 307340 w 375920"/>
                <a:gd name="connsiteY22" fmla="*/ 269240 h 1285347"/>
                <a:gd name="connsiteX23" fmla="*/ 307340 w 375920"/>
                <a:gd name="connsiteY23" fmla="*/ 363220 h 1285347"/>
                <a:gd name="connsiteX24" fmla="*/ 302260 w 375920"/>
                <a:gd name="connsiteY24" fmla="*/ 378460 h 1285347"/>
                <a:gd name="connsiteX25" fmla="*/ 294640 w 375920"/>
                <a:gd name="connsiteY25" fmla="*/ 401320 h 1285347"/>
                <a:gd name="connsiteX26" fmla="*/ 292100 w 375920"/>
                <a:gd name="connsiteY26" fmla="*/ 408940 h 1285347"/>
                <a:gd name="connsiteX27" fmla="*/ 289560 w 375920"/>
                <a:gd name="connsiteY27" fmla="*/ 416560 h 1285347"/>
                <a:gd name="connsiteX28" fmla="*/ 284480 w 375920"/>
                <a:gd name="connsiteY28" fmla="*/ 424180 h 1285347"/>
                <a:gd name="connsiteX29" fmla="*/ 279400 w 375920"/>
                <a:gd name="connsiteY29" fmla="*/ 439420 h 1285347"/>
                <a:gd name="connsiteX30" fmla="*/ 276860 w 375920"/>
                <a:gd name="connsiteY30" fmla="*/ 447040 h 1285347"/>
                <a:gd name="connsiteX31" fmla="*/ 271780 w 375920"/>
                <a:gd name="connsiteY31" fmla="*/ 454660 h 1285347"/>
                <a:gd name="connsiteX32" fmla="*/ 269240 w 375920"/>
                <a:gd name="connsiteY32" fmla="*/ 472440 h 1285347"/>
                <a:gd name="connsiteX33" fmla="*/ 266700 w 375920"/>
                <a:gd name="connsiteY33" fmla="*/ 485140 h 1285347"/>
                <a:gd name="connsiteX34" fmla="*/ 264160 w 375920"/>
                <a:gd name="connsiteY34" fmla="*/ 508000 h 1285347"/>
                <a:gd name="connsiteX35" fmla="*/ 248920 w 375920"/>
                <a:gd name="connsiteY35" fmla="*/ 538480 h 1285347"/>
                <a:gd name="connsiteX36" fmla="*/ 241300 w 375920"/>
                <a:gd name="connsiteY36" fmla="*/ 561340 h 1285347"/>
                <a:gd name="connsiteX37" fmla="*/ 238760 w 375920"/>
                <a:gd name="connsiteY37" fmla="*/ 568960 h 1285347"/>
                <a:gd name="connsiteX38" fmla="*/ 236220 w 375920"/>
                <a:gd name="connsiteY38" fmla="*/ 579120 h 1285347"/>
                <a:gd name="connsiteX39" fmla="*/ 233680 w 375920"/>
                <a:gd name="connsiteY39" fmla="*/ 627380 h 1285347"/>
                <a:gd name="connsiteX40" fmla="*/ 226060 w 375920"/>
                <a:gd name="connsiteY40" fmla="*/ 655320 h 1285347"/>
                <a:gd name="connsiteX41" fmla="*/ 223520 w 375920"/>
                <a:gd name="connsiteY41" fmla="*/ 662940 h 1285347"/>
                <a:gd name="connsiteX42" fmla="*/ 220980 w 375920"/>
                <a:gd name="connsiteY42" fmla="*/ 670560 h 1285347"/>
                <a:gd name="connsiteX43" fmla="*/ 215900 w 375920"/>
                <a:gd name="connsiteY43" fmla="*/ 678180 h 1285347"/>
                <a:gd name="connsiteX44" fmla="*/ 210820 w 375920"/>
                <a:gd name="connsiteY44" fmla="*/ 695960 h 1285347"/>
                <a:gd name="connsiteX45" fmla="*/ 208280 w 375920"/>
                <a:gd name="connsiteY45" fmla="*/ 708660 h 1285347"/>
                <a:gd name="connsiteX46" fmla="*/ 203200 w 375920"/>
                <a:gd name="connsiteY46" fmla="*/ 716280 h 1285347"/>
                <a:gd name="connsiteX47" fmla="*/ 198120 w 375920"/>
                <a:gd name="connsiteY47" fmla="*/ 731520 h 1285347"/>
                <a:gd name="connsiteX48" fmla="*/ 193040 w 375920"/>
                <a:gd name="connsiteY48" fmla="*/ 739140 h 1285347"/>
                <a:gd name="connsiteX49" fmla="*/ 190500 w 375920"/>
                <a:gd name="connsiteY49" fmla="*/ 746760 h 1285347"/>
                <a:gd name="connsiteX50" fmla="*/ 185420 w 375920"/>
                <a:gd name="connsiteY50" fmla="*/ 754380 h 1285347"/>
                <a:gd name="connsiteX51" fmla="*/ 182880 w 375920"/>
                <a:gd name="connsiteY51" fmla="*/ 762000 h 1285347"/>
                <a:gd name="connsiteX52" fmla="*/ 177800 w 375920"/>
                <a:gd name="connsiteY52" fmla="*/ 769620 h 1285347"/>
                <a:gd name="connsiteX53" fmla="*/ 175260 w 375920"/>
                <a:gd name="connsiteY53" fmla="*/ 777240 h 1285347"/>
                <a:gd name="connsiteX54" fmla="*/ 170180 w 375920"/>
                <a:gd name="connsiteY54" fmla="*/ 784860 h 1285347"/>
                <a:gd name="connsiteX55" fmla="*/ 162560 w 375920"/>
                <a:gd name="connsiteY55" fmla="*/ 807720 h 1285347"/>
                <a:gd name="connsiteX56" fmla="*/ 160020 w 375920"/>
                <a:gd name="connsiteY56" fmla="*/ 815340 h 1285347"/>
                <a:gd name="connsiteX57" fmla="*/ 162560 w 375920"/>
                <a:gd name="connsiteY57" fmla="*/ 840740 h 1285347"/>
                <a:gd name="connsiteX58" fmla="*/ 165100 w 375920"/>
                <a:gd name="connsiteY58" fmla="*/ 848360 h 1285347"/>
                <a:gd name="connsiteX59" fmla="*/ 172720 w 375920"/>
                <a:gd name="connsiteY59" fmla="*/ 855980 h 1285347"/>
                <a:gd name="connsiteX60" fmla="*/ 175260 w 375920"/>
                <a:gd name="connsiteY60" fmla="*/ 863600 h 1285347"/>
                <a:gd name="connsiteX61" fmla="*/ 187960 w 375920"/>
                <a:gd name="connsiteY61" fmla="*/ 886460 h 1285347"/>
                <a:gd name="connsiteX62" fmla="*/ 182880 w 375920"/>
                <a:gd name="connsiteY62" fmla="*/ 914400 h 1285347"/>
                <a:gd name="connsiteX63" fmla="*/ 175260 w 375920"/>
                <a:gd name="connsiteY63" fmla="*/ 937260 h 1285347"/>
                <a:gd name="connsiteX64" fmla="*/ 172720 w 375920"/>
                <a:gd name="connsiteY64" fmla="*/ 944880 h 1285347"/>
                <a:gd name="connsiteX65" fmla="*/ 170180 w 375920"/>
                <a:gd name="connsiteY65" fmla="*/ 957580 h 1285347"/>
                <a:gd name="connsiteX66" fmla="*/ 172720 w 375920"/>
                <a:gd name="connsiteY66" fmla="*/ 988060 h 1285347"/>
                <a:gd name="connsiteX67" fmla="*/ 177800 w 375920"/>
                <a:gd name="connsiteY67" fmla="*/ 1003300 h 1285347"/>
                <a:gd name="connsiteX68" fmla="*/ 180340 w 375920"/>
                <a:gd name="connsiteY68" fmla="*/ 1010920 h 1285347"/>
                <a:gd name="connsiteX69" fmla="*/ 182880 w 375920"/>
                <a:gd name="connsiteY69" fmla="*/ 1018540 h 1285347"/>
                <a:gd name="connsiteX70" fmla="*/ 187960 w 375920"/>
                <a:gd name="connsiteY70" fmla="*/ 1026160 h 1285347"/>
                <a:gd name="connsiteX71" fmla="*/ 187960 w 375920"/>
                <a:gd name="connsiteY71" fmla="*/ 1079500 h 1285347"/>
                <a:gd name="connsiteX72" fmla="*/ 180340 w 375920"/>
                <a:gd name="connsiteY72" fmla="*/ 1084580 h 1285347"/>
                <a:gd name="connsiteX73" fmla="*/ 165100 w 375920"/>
                <a:gd name="connsiteY73" fmla="*/ 1097280 h 1285347"/>
                <a:gd name="connsiteX74" fmla="*/ 139700 w 375920"/>
                <a:gd name="connsiteY74" fmla="*/ 1107440 h 1285347"/>
                <a:gd name="connsiteX75" fmla="*/ 109220 w 375920"/>
                <a:gd name="connsiteY75" fmla="*/ 1120140 h 1285347"/>
                <a:gd name="connsiteX76" fmla="*/ 91440 w 375920"/>
                <a:gd name="connsiteY76" fmla="*/ 1137920 h 1285347"/>
                <a:gd name="connsiteX77" fmla="*/ 88900 w 375920"/>
                <a:gd name="connsiteY77" fmla="*/ 1201420 h 1285347"/>
                <a:gd name="connsiteX78" fmla="*/ 86360 w 375920"/>
                <a:gd name="connsiteY78" fmla="*/ 1209040 h 1285347"/>
                <a:gd name="connsiteX79" fmla="*/ 71120 w 375920"/>
                <a:gd name="connsiteY79" fmla="*/ 1219200 h 1285347"/>
                <a:gd name="connsiteX80" fmla="*/ 63500 w 375920"/>
                <a:gd name="connsiteY80" fmla="*/ 1226820 h 1285347"/>
                <a:gd name="connsiteX81" fmla="*/ 58420 w 375920"/>
                <a:gd name="connsiteY81" fmla="*/ 1234440 h 1285347"/>
                <a:gd name="connsiteX82" fmla="*/ 43180 w 375920"/>
                <a:gd name="connsiteY82" fmla="*/ 1244600 h 1285347"/>
                <a:gd name="connsiteX83" fmla="*/ 30480 w 375920"/>
                <a:gd name="connsiteY83" fmla="*/ 1259840 h 1285347"/>
                <a:gd name="connsiteX84" fmla="*/ 7620 w 375920"/>
                <a:gd name="connsiteY84" fmla="*/ 1277620 h 1285347"/>
                <a:gd name="connsiteX85" fmla="*/ 0 w 375920"/>
                <a:gd name="connsiteY85" fmla="*/ 1285240 h 128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75920" h="1285347">
                  <a:moveTo>
                    <a:pt x="375920" y="0"/>
                  </a:moveTo>
                  <a:cubicBezTo>
                    <a:pt x="358903" y="17017"/>
                    <a:pt x="368201" y="9379"/>
                    <a:pt x="347980" y="22860"/>
                  </a:cubicBezTo>
                  <a:lnTo>
                    <a:pt x="340360" y="27940"/>
                  </a:lnTo>
                  <a:cubicBezTo>
                    <a:pt x="337820" y="29633"/>
                    <a:pt x="335702" y="32280"/>
                    <a:pt x="332740" y="33020"/>
                  </a:cubicBezTo>
                  <a:lnTo>
                    <a:pt x="322580" y="35560"/>
                  </a:lnTo>
                  <a:lnTo>
                    <a:pt x="307340" y="45720"/>
                  </a:lnTo>
                  <a:cubicBezTo>
                    <a:pt x="304800" y="47413"/>
                    <a:pt x="302616" y="49835"/>
                    <a:pt x="299720" y="50800"/>
                  </a:cubicBezTo>
                  <a:lnTo>
                    <a:pt x="292100" y="53340"/>
                  </a:lnTo>
                  <a:cubicBezTo>
                    <a:pt x="289560" y="55880"/>
                    <a:pt x="286685" y="58125"/>
                    <a:pt x="284480" y="60960"/>
                  </a:cubicBezTo>
                  <a:cubicBezTo>
                    <a:pt x="280732" y="65779"/>
                    <a:pt x="279400" y="72813"/>
                    <a:pt x="274320" y="76200"/>
                  </a:cubicBezTo>
                  <a:lnTo>
                    <a:pt x="266700" y="81280"/>
                  </a:lnTo>
                  <a:lnTo>
                    <a:pt x="261620" y="96520"/>
                  </a:lnTo>
                  <a:lnTo>
                    <a:pt x="259080" y="104140"/>
                  </a:lnTo>
                  <a:lnTo>
                    <a:pt x="266700" y="127000"/>
                  </a:lnTo>
                  <a:cubicBezTo>
                    <a:pt x="267547" y="129540"/>
                    <a:pt x="267755" y="132392"/>
                    <a:pt x="269240" y="134620"/>
                  </a:cubicBezTo>
                  <a:cubicBezTo>
                    <a:pt x="270933" y="137160"/>
                    <a:pt x="272955" y="139510"/>
                    <a:pt x="274320" y="142240"/>
                  </a:cubicBezTo>
                  <a:cubicBezTo>
                    <a:pt x="275517" y="144635"/>
                    <a:pt x="275663" y="147465"/>
                    <a:pt x="276860" y="149860"/>
                  </a:cubicBezTo>
                  <a:cubicBezTo>
                    <a:pt x="278225" y="152590"/>
                    <a:pt x="280700" y="154690"/>
                    <a:pt x="281940" y="157480"/>
                  </a:cubicBezTo>
                  <a:cubicBezTo>
                    <a:pt x="284115" y="162373"/>
                    <a:pt x="287020" y="172720"/>
                    <a:pt x="287020" y="172720"/>
                  </a:cubicBezTo>
                  <a:cubicBezTo>
                    <a:pt x="288809" y="188819"/>
                    <a:pt x="288218" y="192800"/>
                    <a:pt x="292100" y="205740"/>
                  </a:cubicBezTo>
                  <a:cubicBezTo>
                    <a:pt x="293639" y="210869"/>
                    <a:pt x="295487" y="215900"/>
                    <a:pt x="297180" y="220980"/>
                  </a:cubicBezTo>
                  <a:cubicBezTo>
                    <a:pt x="299193" y="227019"/>
                    <a:pt x="301197" y="232381"/>
                    <a:pt x="302260" y="238760"/>
                  </a:cubicBezTo>
                  <a:cubicBezTo>
                    <a:pt x="308206" y="274436"/>
                    <a:pt x="301624" y="246376"/>
                    <a:pt x="307340" y="269240"/>
                  </a:cubicBezTo>
                  <a:cubicBezTo>
                    <a:pt x="309651" y="308535"/>
                    <a:pt x="312039" y="322491"/>
                    <a:pt x="307340" y="363220"/>
                  </a:cubicBezTo>
                  <a:cubicBezTo>
                    <a:pt x="306726" y="368539"/>
                    <a:pt x="303953" y="373380"/>
                    <a:pt x="302260" y="378460"/>
                  </a:cubicBezTo>
                  <a:lnTo>
                    <a:pt x="294640" y="401320"/>
                  </a:lnTo>
                  <a:lnTo>
                    <a:pt x="292100" y="408940"/>
                  </a:lnTo>
                  <a:cubicBezTo>
                    <a:pt x="291253" y="411480"/>
                    <a:pt x="291045" y="414332"/>
                    <a:pt x="289560" y="416560"/>
                  </a:cubicBezTo>
                  <a:cubicBezTo>
                    <a:pt x="287867" y="419100"/>
                    <a:pt x="285720" y="421390"/>
                    <a:pt x="284480" y="424180"/>
                  </a:cubicBezTo>
                  <a:cubicBezTo>
                    <a:pt x="282305" y="429073"/>
                    <a:pt x="281093" y="434340"/>
                    <a:pt x="279400" y="439420"/>
                  </a:cubicBezTo>
                  <a:cubicBezTo>
                    <a:pt x="278553" y="441960"/>
                    <a:pt x="278345" y="444812"/>
                    <a:pt x="276860" y="447040"/>
                  </a:cubicBezTo>
                  <a:lnTo>
                    <a:pt x="271780" y="454660"/>
                  </a:lnTo>
                  <a:cubicBezTo>
                    <a:pt x="270933" y="460587"/>
                    <a:pt x="270224" y="466535"/>
                    <a:pt x="269240" y="472440"/>
                  </a:cubicBezTo>
                  <a:cubicBezTo>
                    <a:pt x="268530" y="476698"/>
                    <a:pt x="267311" y="480866"/>
                    <a:pt x="266700" y="485140"/>
                  </a:cubicBezTo>
                  <a:cubicBezTo>
                    <a:pt x="265616" y="492730"/>
                    <a:pt x="265664" y="500482"/>
                    <a:pt x="264160" y="508000"/>
                  </a:cubicBezTo>
                  <a:cubicBezTo>
                    <a:pt x="255523" y="551185"/>
                    <a:pt x="263905" y="493526"/>
                    <a:pt x="248920" y="538480"/>
                  </a:cubicBezTo>
                  <a:lnTo>
                    <a:pt x="241300" y="561340"/>
                  </a:lnTo>
                  <a:cubicBezTo>
                    <a:pt x="240453" y="563880"/>
                    <a:pt x="239409" y="566363"/>
                    <a:pt x="238760" y="568960"/>
                  </a:cubicBezTo>
                  <a:lnTo>
                    <a:pt x="236220" y="579120"/>
                  </a:lnTo>
                  <a:cubicBezTo>
                    <a:pt x="235373" y="595207"/>
                    <a:pt x="235018" y="611327"/>
                    <a:pt x="233680" y="627380"/>
                  </a:cubicBezTo>
                  <a:cubicBezTo>
                    <a:pt x="232882" y="636954"/>
                    <a:pt x="229042" y="646375"/>
                    <a:pt x="226060" y="655320"/>
                  </a:cubicBezTo>
                  <a:lnTo>
                    <a:pt x="223520" y="662940"/>
                  </a:lnTo>
                  <a:cubicBezTo>
                    <a:pt x="222673" y="665480"/>
                    <a:pt x="222465" y="668332"/>
                    <a:pt x="220980" y="670560"/>
                  </a:cubicBezTo>
                  <a:cubicBezTo>
                    <a:pt x="219287" y="673100"/>
                    <a:pt x="217265" y="675450"/>
                    <a:pt x="215900" y="678180"/>
                  </a:cubicBezTo>
                  <a:cubicBezTo>
                    <a:pt x="214203" y="681574"/>
                    <a:pt x="211471" y="693030"/>
                    <a:pt x="210820" y="695960"/>
                  </a:cubicBezTo>
                  <a:cubicBezTo>
                    <a:pt x="209883" y="700174"/>
                    <a:pt x="209796" y="704618"/>
                    <a:pt x="208280" y="708660"/>
                  </a:cubicBezTo>
                  <a:cubicBezTo>
                    <a:pt x="207208" y="711518"/>
                    <a:pt x="204440" y="713490"/>
                    <a:pt x="203200" y="716280"/>
                  </a:cubicBezTo>
                  <a:cubicBezTo>
                    <a:pt x="201025" y="721173"/>
                    <a:pt x="201090" y="727065"/>
                    <a:pt x="198120" y="731520"/>
                  </a:cubicBezTo>
                  <a:cubicBezTo>
                    <a:pt x="196427" y="734060"/>
                    <a:pt x="194405" y="736410"/>
                    <a:pt x="193040" y="739140"/>
                  </a:cubicBezTo>
                  <a:cubicBezTo>
                    <a:pt x="191843" y="741535"/>
                    <a:pt x="191697" y="744365"/>
                    <a:pt x="190500" y="746760"/>
                  </a:cubicBezTo>
                  <a:cubicBezTo>
                    <a:pt x="189135" y="749490"/>
                    <a:pt x="186785" y="751650"/>
                    <a:pt x="185420" y="754380"/>
                  </a:cubicBezTo>
                  <a:cubicBezTo>
                    <a:pt x="184223" y="756775"/>
                    <a:pt x="184077" y="759605"/>
                    <a:pt x="182880" y="762000"/>
                  </a:cubicBezTo>
                  <a:cubicBezTo>
                    <a:pt x="181515" y="764730"/>
                    <a:pt x="179165" y="766890"/>
                    <a:pt x="177800" y="769620"/>
                  </a:cubicBezTo>
                  <a:cubicBezTo>
                    <a:pt x="176603" y="772015"/>
                    <a:pt x="176457" y="774845"/>
                    <a:pt x="175260" y="777240"/>
                  </a:cubicBezTo>
                  <a:cubicBezTo>
                    <a:pt x="173895" y="779970"/>
                    <a:pt x="171420" y="782070"/>
                    <a:pt x="170180" y="784860"/>
                  </a:cubicBezTo>
                  <a:lnTo>
                    <a:pt x="162560" y="807720"/>
                  </a:lnTo>
                  <a:lnTo>
                    <a:pt x="160020" y="815340"/>
                  </a:lnTo>
                  <a:cubicBezTo>
                    <a:pt x="160867" y="823807"/>
                    <a:pt x="161266" y="832330"/>
                    <a:pt x="162560" y="840740"/>
                  </a:cubicBezTo>
                  <a:cubicBezTo>
                    <a:pt x="162967" y="843386"/>
                    <a:pt x="163615" y="846132"/>
                    <a:pt x="165100" y="848360"/>
                  </a:cubicBezTo>
                  <a:cubicBezTo>
                    <a:pt x="167093" y="851349"/>
                    <a:pt x="170180" y="853440"/>
                    <a:pt x="172720" y="855980"/>
                  </a:cubicBezTo>
                  <a:cubicBezTo>
                    <a:pt x="173567" y="858520"/>
                    <a:pt x="173960" y="861260"/>
                    <a:pt x="175260" y="863600"/>
                  </a:cubicBezTo>
                  <a:cubicBezTo>
                    <a:pt x="189816" y="889802"/>
                    <a:pt x="182213" y="869218"/>
                    <a:pt x="187960" y="886460"/>
                  </a:cubicBezTo>
                  <a:cubicBezTo>
                    <a:pt x="186171" y="898982"/>
                    <a:pt x="186146" y="903513"/>
                    <a:pt x="182880" y="914400"/>
                  </a:cubicBezTo>
                  <a:lnTo>
                    <a:pt x="175260" y="937260"/>
                  </a:lnTo>
                  <a:cubicBezTo>
                    <a:pt x="174413" y="939800"/>
                    <a:pt x="173245" y="942255"/>
                    <a:pt x="172720" y="944880"/>
                  </a:cubicBezTo>
                  <a:lnTo>
                    <a:pt x="170180" y="957580"/>
                  </a:lnTo>
                  <a:cubicBezTo>
                    <a:pt x="171027" y="967740"/>
                    <a:pt x="171044" y="978004"/>
                    <a:pt x="172720" y="988060"/>
                  </a:cubicBezTo>
                  <a:cubicBezTo>
                    <a:pt x="173600" y="993342"/>
                    <a:pt x="176107" y="998220"/>
                    <a:pt x="177800" y="1003300"/>
                  </a:cubicBezTo>
                  <a:lnTo>
                    <a:pt x="180340" y="1010920"/>
                  </a:lnTo>
                  <a:cubicBezTo>
                    <a:pt x="181187" y="1013460"/>
                    <a:pt x="181395" y="1016312"/>
                    <a:pt x="182880" y="1018540"/>
                  </a:cubicBezTo>
                  <a:lnTo>
                    <a:pt x="187960" y="1026160"/>
                  </a:lnTo>
                  <a:cubicBezTo>
                    <a:pt x="193066" y="1046586"/>
                    <a:pt x="194548" y="1048207"/>
                    <a:pt x="187960" y="1079500"/>
                  </a:cubicBezTo>
                  <a:cubicBezTo>
                    <a:pt x="187331" y="1082487"/>
                    <a:pt x="182685" y="1082626"/>
                    <a:pt x="180340" y="1084580"/>
                  </a:cubicBezTo>
                  <a:cubicBezTo>
                    <a:pt x="160783" y="1100878"/>
                    <a:pt x="184019" y="1084667"/>
                    <a:pt x="165100" y="1097280"/>
                  </a:cubicBezTo>
                  <a:cubicBezTo>
                    <a:pt x="154113" y="1113761"/>
                    <a:pt x="167792" y="1097407"/>
                    <a:pt x="139700" y="1107440"/>
                  </a:cubicBezTo>
                  <a:cubicBezTo>
                    <a:pt x="88447" y="1125745"/>
                    <a:pt x="157246" y="1112136"/>
                    <a:pt x="109220" y="1120140"/>
                  </a:cubicBezTo>
                  <a:cubicBezTo>
                    <a:pt x="103293" y="1126067"/>
                    <a:pt x="91775" y="1129545"/>
                    <a:pt x="91440" y="1137920"/>
                  </a:cubicBezTo>
                  <a:cubicBezTo>
                    <a:pt x="90593" y="1159087"/>
                    <a:pt x="90409" y="1180290"/>
                    <a:pt x="88900" y="1201420"/>
                  </a:cubicBezTo>
                  <a:cubicBezTo>
                    <a:pt x="88709" y="1204091"/>
                    <a:pt x="88253" y="1207147"/>
                    <a:pt x="86360" y="1209040"/>
                  </a:cubicBezTo>
                  <a:cubicBezTo>
                    <a:pt x="82043" y="1213357"/>
                    <a:pt x="75437" y="1214883"/>
                    <a:pt x="71120" y="1219200"/>
                  </a:cubicBezTo>
                  <a:cubicBezTo>
                    <a:pt x="68580" y="1221740"/>
                    <a:pt x="65800" y="1224060"/>
                    <a:pt x="63500" y="1226820"/>
                  </a:cubicBezTo>
                  <a:cubicBezTo>
                    <a:pt x="61546" y="1229165"/>
                    <a:pt x="60717" y="1232430"/>
                    <a:pt x="58420" y="1234440"/>
                  </a:cubicBezTo>
                  <a:cubicBezTo>
                    <a:pt x="53825" y="1238460"/>
                    <a:pt x="43180" y="1244600"/>
                    <a:pt x="43180" y="1244600"/>
                  </a:cubicBezTo>
                  <a:cubicBezTo>
                    <a:pt x="38664" y="1251373"/>
                    <a:pt x="37250" y="1254575"/>
                    <a:pt x="30480" y="1259840"/>
                  </a:cubicBezTo>
                  <a:cubicBezTo>
                    <a:pt x="3137" y="1281107"/>
                    <a:pt x="24920" y="1260320"/>
                    <a:pt x="7620" y="1277620"/>
                  </a:cubicBezTo>
                  <a:cubicBezTo>
                    <a:pt x="4545" y="1286846"/>
                    <a:pt x="7757" y="1285240"/>
                    <a:pt x="0" y="1285240"/>
                  </a:cubicBezTo>
                </a:path>
              </a:pathLst>
            </a:custGeom>
            <a:noFill/>
            <a:ln w="38100" cmpd="sng">
              <a:solidFill>
                <a:srgbClr val="C0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xmlns="" val="4368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71550"/>
            <a:ext cx="3456384" cy="648072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/>
              <a:t>Posavski pravac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347614"/>
            <a:ext cx="3384376" cy="3795886"/>
          </a:xfrm>
        </p:spPr>
        <p:txBody>
          <a:bodyPr>
            <a:normAutofit/>
          </a:bodyPr>
          <a:lstStyle/>
          <a:p>
            <a:r>
              <a:rPr lang="hr-HR" dirty="0" smtClean="0"/>
              <a:t>Najprometniji</a:t>
            </a:r>
          </a:p>
          <a:p>
            <a:r>
              <a:rPr lang="hr-HR" dirty="0" smtClean="0"/>
              <a:t>Najveće međunarodno značenje</a:t>
            </a:r>
          </a:p>
          <a:p>
            <a:r>
              <a:rPr lang="hr-HR" dirty="0" smtClean="0"/>
              <a:t>Cestovni, željeznički i riječni promet</a:t>
            </a:r>
          </a:p>
          <a:p>
            <a:endParaRPr lang="hr-HR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786790"/>
            <a:ext cx="5436200" cy="3953950"/>
          </a:xfrm>
          <a:prstGeom prst="rect">
            <a:avLst/>
          </a:prstGeom>
        </p:spPr>
      </p:pic>
      <p:sp>
        <p:nvSpPr>
          <p:cNvPr id="5" name="Prostoručno 4"/>
          <p:cNvSpPr/>
          <p:nvPr/>
        </p:nvSpPr>
        <p:spPr>
          <a:xfrm>
            <a:off x="5158740" y="1219200"/>
            <a:ext cx="3596640" cy="1996787"/>
          </a:xfrm>
          <a:custGeom>
            <a:avLst/>
            <a:gdLst>
              <a:gd name="connsiteX0" fmla="*/ 7620 w 3596640"/>
              <a:gd name="connsiteY0" fmla="*/ 0 h 1996787"/>
              <a:gd name="connsiteX1" fmla="*/ 0 w 3596640"/>
              <a:gd name="connsiteY1" fmla="*/ 38100 h 1996787"/>
              <a:gd name="connsiteX2" fmla="*/ 15240 w 3596640"/>
              <a:gd name="connsiteY2" fmla="*/ 114300 h 1996787"/>
              <a:gd name="connsiteX3" fmla="*/ 22860 w 3596640"/>
              <a:gd name="connsiteY3" fmla="*/ 152400 h 1996787"/>
              <a:gd name="connsiteX4" fmla="*/ 38100 w 3596640"/>
              <a:gd name="connsiteY4" fmla="*/ 198120 h 1996787"/>
              <a:gd name="connsiteX5" fmla="*/ 45720 w 3596640"/>
              <a:gd name="connsiteY5" fmla="*/ 228600 h 1996787"/>
              <a:gd name="connsiteX6" fmla="*/ 68580 w 3596640"/>
              <a:gd name="connsiteY6" fmla="*/ 243840 h 1996787"/>
              <a:gd name="connsiteX7" fmla="*/ 60960 w 3596640"/>
              <a:gd name="connsiteY7" fmla="*/ 320040 h 1996787"/>
              <a:gd name="connsiteX8" fmla="*/ 76200 w 3596640"/>
              <a:gd name="connsiteY8" fmla="*/ 342900 h 1996787"/>
              <a:gd name="connsiteX9" fmla="*/ 114300 w 3596640"/>
              <a:gd name="connsiteY9" fmla="*/ 350520 h 1996787"/>
              <a:gd name="connsiteX10" fmla="*/ 129540 w 3596640"/>
              <a:gd name="connsiteY10" fmla="*/ 373380 h 1996787"/>
              <a:gd name="connsiteX11" fmla="*/ 152400 w 3596640"/>
              <a:gd name="connsiteY11" fmla="*/ 388620 h 1996787"/>
              <a:gd name="connsiteX12" fmla="*/ 167640 w 3596640"/>
              <a:gd name="connsiteY12" fmla="*/ 434340 h 1996787"/>
              <a:gd name="connsiteX13" fmla="*/ 190500 w 3596640"/>
              <a:gd name="connsiteY13" fmla="*/ 525780 h 1996787"/>
              <a:gd name="connsiteX14" fmla="*/ 213360 w 3596640"/>
              <a:gd name="connsiteY14" fmla="*/ 571500 h 1996787"/>
              <a:gd name="connsiteX15" fmla="*/ 236220 w 3596640"/>
              <a:gd name="connsiteY15" fmla="*/ 579120 h 1996787"/>
              <a:gd name="connsiteX16" fmla="*/ 259080 w 3596640"/>
              <a:gd name="connsiteY16" fmla="*/ 601980 h 1996787"/>
              <a:gd name="connsiteX17" fmla="*/ 297180 w 3596640"/>
              <a:gd name="connsiteY17" fmla="*/ 609600 h 1996787"/>
              <a:gd name="connsiteX18" fmla="*/ 449580 w 3596640"/>
              <a:gd name="connsiteY18" fmla="*/ 617220 h 1996787"/>
              <a:gd name="connsiteX19" fmla="*/ 510540 w 3596640"/>
              <a:gd name="connsiteY19" fmla="*/ 624840 h 1996787"/>
              <a:gd name="connsiteX20" fmla="*/ 579120 w 3596640"/>
              <a:gd name="connsiteY20" fmla="*/ 655320 h 1996787"/>
              <a:gd name="connsiteX21" fmla="*/ 640080 w 3596640"/>
              <a:gd name="connsiteY21" fmla="*/ 670560 h 1996787"/>
              <a:gd name="connsiteX22" fmla="*/ 670560 w 3596640"/>
              <a:gd name="connsiteY22" fmla="*/ 716280 h 1996787"/>
              <a:gd name="connsiteX23" fmla="*/ 685800 w 3596640"/>
              <a:gd name="connsiteY23" fmla="*/ 739140 h 1996787"/>
              <a:gd name="connsiteX24" fmla="*/ 708660 w 3596640"/>
              <a:gd name="connsiteY24" fmla="*/ 754380 h 1996787"/>
              <a:gd name="connsiteX25" fmla="*/ 739140 w 3596640"/>
              <a:gd name="connsiteY25" fmla="*/ 792480 h 1996787"/>
              <a:gd name="connsiteX26" fmla="*/ 777240 w 3596640"/>
              <a:gd name="connsiteY26" fmla="*/ 822960 h 1996787"/>
              <a:gd name="connsiteX27" fmla="*/ 838200 w 3596640"/>
              <a:gd name="connsiteY27" fmla="*/ 853440 h 1996787"/>
              <a:gd name="connsiteX28" fmla="*/ 937260 w 3596640"/>
              <a:gd name="connsiteY28" fmla="*/ 876300 h 1996787"/>
              <a:gd name="connsiteX29" fmla="*/ 1021080 w 3596640"/>
              <a:gd name="connsiteY29" fmla="*/ 883920 h 1996787"/>
              <a:gd name="connsiteX30" fmla="*/ 1066800 w 3596640"/>
              <a:gd name="connsiteY30" fmla="*/ 899160 h 1996787"/>
              <a:gd name="connsiteX31" fmla="*/ 1097280 w 3596640"/>
              <a:gd name="connsiteY31" fmla="*/ 906780 h 1996787"/>
              <a:gd name="connsiteX32" fmla="*/ 1143000 w 3596640"/>
              <a:gd name="connsiteY32" fmla="*/ 922020 h 1996787"/>
              <a:gd name="connsiteX33" fmla="*/ 1165860 w 3596640"/>
              <a:gd name="connsiteY33" fmla="*/ 929640 h 1996787"/>
              <a:gd name="connsiteX34" fmla="*/ 1257300 w 3596640"/>
              <a:gd name="connsiteY34" fmla="*/ 922020 h 1996787"/>
              <a:gd name="connsiteX35" fmla="*/ 1287780 w 3596640"/>
              <a:gd name="connsiteY35" fmla="*/ 914400 h 1996787"/>
              <a:gd name="connsiteX36" fmla="*/ 1356360 w 3596640"/>
              <a:gd name="connsiteY36" fmla="*/ 922020 h 1996787"/>
              <a:gd name="connsiteX37" fmla="*/ 1417320 w 3596640"/>
              <a:gd name="connsiteY37" fmla="*/ 937260 h 1996787"/>
              <a:gd name="connsiteX38" fmla="*/ 1463040 w 3596640"/>
              <a:gd name="connsiteY38" fmla="*/ 952500 h 1996787"/>
              <a:gd name="connsiteX39" fmla="*/ 1493520 w 3596640"/>
              <a:gd name="connsiteY39" fmla="*/ 960120 h 1996787"/>
              <a:gd name="connsiteX40" fmla="*/ 1516380 w 3596640"/>
              <a:gd name="connsiteY40" fmla="*/ 975360 h 1996787"/>
              <a:gd name="connsiteX41" fmla="*/ 1569720 w 3596640"/>
              <a:gd name="connsiteY41" fmla="*/ 990600 h 1996787"/>
              <a:gd name="connsiteX42" fmla="*/ 1592580 w 3596640"/>
              <a:gd name="connsiteY42" fmla="*/ 1005840 h 1996787"/>
              <a:gd name="connsiteX43" fmla="*/ 1638300 w 3596640"/>
              <a:gd name="connsiteY43" fmla="*/ 1043940 h 1996787"/>
              <a:gd name="connsiteX44" fmla="*/ 1684020 w 3596640"/>
              <a:gd name="connsiteY44" fmla="*/ 1059180 h 1996787"/>
              <a:gd name="connsiteX45" fmla="*/ 1714500 w 3596640"/>
              <a:gd name="connsiteY45" fmla="*/ 1104900 h 1996787"/>
              <a:gd name="connsiteX46" fmla="*/ 1722120 w 3596640"/>
              <a:gd name="connsiteY46" fmla="*/ 1127760 h 1996787"/>
              <a:gd name="connsiteX47" fmla="*/ 1737360 w 3596640"/>
              <a:gd name="connsiteY47" fmla="*/ 1150620 h 1996787"/>
              <a:gd name="connsiteX48" fmla="*/ 1752600 w 3596640"/>
              <a:gd name="connsiteY48" fmla="*/ 1196340 h 1996787"/>
              <a:gd name="connsiteX49" fmla="*/ 1767840 w 3596640"/>
              <a:gd name="connsiteY49" fmla="*/ 1219200 h 1996787"/>
              <a:gd name="connsiteX50" fmla="*/ 1783080 w 3596640"/>
              <a:gd name="connsiteY50" fmla="*/ 1264920 h 1996787"/>
              <a:gd name="connsiteX51" fmla="*/ 1790700 w 3596640"/>
              <a:gd name="connsiteY51" fmla="*/ 1287780 h 1996787"/>
              <a:gd name="connsiteX52" fmla="*/ 1805940 w 3596640"/>
              <a:gd name="connsiteY52" fmla="*/ 1310640 h 1996787"/>
              <a:gd name="connsiteX53" fmla="*/ 1828800 w 3596640"/>
              <a:gd name="connsiteY53" fmla="*/ 1356360 h 1996787"/>
              <a:gd name="connsiteX54" fmla="*/ 1874520 w 3596640"/>
              <a:gd name="connsiteY54" fmla="*/ 1379220 h 1996787"/>
              <a:gd name="connsiteX55" fmla="*/ 1920240 w 3596640"/>
              <a:gd name="connsiteY55" fmla="*/ 1409700 h 1996787"/>
              <a:gd name="connsiteX56" fmla="*/ 1943100 w 3596640"/>
              <a:gd name="connsiteY56" fmla="*/ 1417320 h 1996787"/>
              <a:gd name="connsiteX57" fmla="*/ 1988820 w 3596640"/>
              <a:gd name="connsiteY57" fmla="*/ 1447800 h 1996787"/>
              <a:gd name="connsiteX58" fmla="*/ 2034540 w 3596640"/>
              <a:gd name="connsiteY58" fmla="*/ 1470660 h 1996787"/>
              <a:gd name="connsiteX59" fmla="*/ 2057400 w 3596640"/>
              <a:gd name="connsiteY59" fmla="*/ 1478280 h 1996787"/>
              <a:gd name="connsiteX60" fmla="*/ 2080260 w 3596640"/>
              <a:gd name="connsiteY60" fmla="*/ 1493520 h 1996787"/>
              <a:gd name="connsiteX61" fmla="*/ 2125980 w 3596640"/>
              <a:gd name="connsiteY61" fmla="*/ 1508760 h 1996787"/>
              <a:gd name="connsiteX62" fmla="*/ 2171700 w 3596640"/>
              <a:gd name="connsiteY62" fmla="*/ 1531620 h 1996787"/>
              <a:gd name="connsiteX63" fmla="*/ 2194560 w 3596640"/>
              <a:gd name="connsiteY63" fmla="*/ 1546860 h 1996787"/>
              <a:gd name="connsiteX64" fmla="*/ 2240280 w 3596640"/>
              <a:gd name="connsiteY64" fmla="*/ 1569720 h 1996787"/>
              <a:gd name="connsiteX65" fmla="*/ 2263140 w 3596640"/>
              <a:gd name="connsiteY65" fmla="*/ 1592580 h 1996787"/>
              <a:gd name="connsiteX66" fmla="*/ 2293620 w 3596640"/>
              <a:gd name="connsiteY66" fmla="*/ 1607820 h 1996787"/>
              <a:gd name="connsiteX67" fmla="*/ 2362200 w 3596640"/>
              <a:gd name="connsiteY67" fmla="*/ 1653540 h 1996787"/>
              <a:gd name="connsiteX68" fmla="*/ 2385060 w 3596640"/>
              <a:gd name="connsiteY68" fmla="*/ 1668780 h 1996787"/>
              <a:gd name="connsiteX69" fmla="*/ 2415540 w 3596640"/>
              <a:gd name="connsiteY69" fmla="*/ 1684020 h 1996787"/>
              <a:gd name="connsiteX70" fmla="*/ 2461260 w 3596640"/>
              <a:gd name="connsiteY70" fmla="*/ 1714500 h 1996787"/>
              <a:gd name="connsiteX71" fmla="*/ 2491740 w 3596640"/>
              <a:gd name="connsiteY71" fmla="*/ 1729740 h 1996787"/>
              <a:gd name="connsiteX72" fmla="*/ 2514600 w 3596640"/>
              <a:gd name="connsiteY72" fmla="*/ 1737360 h 1996787"/>
              <a:gd name="connsiteX73" fmla="*/ 2583180 w 3596640"/>
              <a:gd name="connsiteY73" fmla="*/ 1767840 h 1996787"/>
              <a:gd name="connsiteX74" fmla="*/ 2651760 w 3596640"/>
              <a:gd name="connsiteY74" fmla="*/ 1790700 h 1996787"/>
              <a:gd name="connsiteX75" fmla="*/ 2674620 w 3596640"/>
              <a:gd name="connsiteY75" fmla="*/ 1798320 h 1996787"/>
              <a:gd name="connsiteX76" fmla="*/ 2697480 w 3596640"/>
              <a:gd name="connsiteY76" fmla="*/ 1813560 h 1996787"/>
              <a:gd name="connsiteX77" fmla="*/ 2735580 w 3596640"/>
              <a:gd name="connsiteY77" fmla="*/ 1821180 h 1996787"/>
              <a:gd name="connsiteX78" fmla="*/ 2964180 w 3596640"/>
              <a:gd name="connsiteY78" fmla="*/ 1828800 h 1996787"/>
              <a:gd name="connsiteX79" fmla="*/ 3002280 w 3596640"/>
              <a:gd name="connsiteY79" fmla="*/ 1836420 h 1996787"/>
              <a:gd name="connsiteX80" fmla="*/ 3063240 w 3596640"/>
              <a:gd name="connsiteY80" fmla="*/ 1844040 h 1996787"/>
              <a:gd name="connsiteX81" fmla="*/ 3086100 w 3596640"/>
              <a:gd name="connsiteY81" fmla="*/ 1851660 h 1996787"/>
              <a:gd name="connsiteX82" fmla="*/ 3116580 w 3596640"/>
              <a:gd name="connsiteY82" fmla="*/ 1859280 h 1996787"/>
              <a:gd name="connsiteX83" fmla="*/ 3169920 w 3596640"/>
              <a:gd name="connsiteY83" fmla="*/ 1866900 h 1996787"/>
              <a:gd name="connsiteX84" fmla="*/ 3223260 w 3596640"/>
              <a:gd name="connsiteY84" fmla="*/ 1882140 h 1996787"/>
              <a:gd name="connsiteX85" fmla="*/ 3268980 w 3596640"/>
              <a:gd name="connsiteY85" fmla="*/ 1897380 h 1996787"/>
              <a:gd name="connsiteX86" fmla="*/ 3322320 w 3596640"/>
              <a:gd name="connsiteY86" fmla="*/ 1905000 h 1996787"/>
              <a:gd name="connsiteX87" fmla="*/ 3375660 w 3596640"/>
              <a:gd name="connsiteY87" fmla="*/ 1927860 h 1996787"/>
              <a:gd name="connsiteX88" fmla="*/ 3421380 w 3596640"/>
              <a:gd name="connsiteY88" fmla="*/ 1943100 h 1996787"/>
              <a:gd name="connsiteX89" fmla="*/ 3467100 w 3596640"/>
              <a:gd name="connsiteY89" fmla="*/ 1958340 h 1996787"/>
              <a:gd name="connsiteX90" fmla="*/ 3489960 w 3596640"/>
              <a:gd name="connsiteY90" fmla="*/ 1965960 h 1996787"/>
              <a:gd name="connsiteX91" fmla="*/ 3512820 w 3596640"/>
              <a:gd name="connsiteY91" fmla="*/ 1981200 h 1996787"/>
              <a:gd name="connsiteX92" fmla="*/ 3596640 w 3596640"/>
              <a:gd name="connsiteY92" fmla="*/ 1996440 h 199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596640" h="1996787">
                <a:moveTo>
                  <a:pt x="7620" y="0"/>
                </a:moveTo>
                <a:cubicBezTo>
                  <a:pt x="5080" y="12700"/>
                  <a:pt x="0" y="25148"/>
                  <a:pt x="0" y="38100"/>
                </a:cubicBezTo>
                <a:cubicBezTo>
                  <a:pt x="0" y="94107"/>
                  <a:pt x="5856" y="76765"/>
                  <a:pt x="15240" y="114300"/>
                </a:cubicBezTo>
                <a:cubicBezTo>
                  <a:pt x="18381" y="126865"/>
                  <a:pt x="19452" y="139905"/>
                  <a:pt x="22860" y="152400"/>
                </a:cubicBezTo>
                <a:cubicBezTo>
                  <a:pt x="27087" y="167898"/>
                  <a:pt x="34204" y="182535"/>
                  <a:pt x="38100" y="198120"/>
                </a:cubicBezTo>
                <a:cubicBezTo>
                  <a:pt x="40640" y="208280"/>
                  <a:pt x="39911" y="219886"/>
                  <a:pt x="45720" y="228600"/>
                </a:cubicBezTo>
                <a:cubicBezTo>
                  <a:pt x="50800" y="236220"/>
                  <a:pt x="60960" y="238760"/>
                  <a:pt x="68580" y="243840"/>
                </a:cubicBezTo>
                <a:cubicBezTo>
                  <a:pt x="55549" y="282934"/>
                  <a:pt x="45845" y="284772"/>
                  <a:pt x="60960" y="320040"/>
                </a:cubicBezTo>
                <a:cubicBezTo>
                  <a:pt x="64568" y="328458"/>
                  <a:pt x="68249" y="338356"/>
                  <a:pt x="76200" y="342900"/>
                </a:cubicBezTo>
                <a:cubicBezTo>
                  <a:pt x="87445" y="349326"/>
                  <a:pt x="101600" y="347980"/>
                  <a:pt x="114300" y="350520"/>
                </a:cubicBezTo>
                <a:cubicBezTo>
                  <a:pt x="119380" y="358140"/>
                  <a:pt x="123064" y="366904"/>
                  <a:pt x="129540" y="373380"/>
                </a:cubicBezTo>
                <a:cubicBezTo>
                  <a:pt x="136016" y="379856"/>
                  <a:pt x="147546" y="380854"/>
                  <a:pt x="152400" y="388620"/>
                </a:cubicBezTo>
                <a:cubicBezTo>
                  <a:pt x="160914" y="402243"/>
                  <a:pt x="167640" y="434340"/>
                  <a:pt x="167640" y="434340"/>
                </a:cubicBezTo>
                <a:cubicBezTo>
                  <a:pt x="181294" y="557227"/>
                  <a:pt x="160502" y="465783"/>
                  <a:pt x="190500" y="525780"/>
                </a:cubicBezTo>
                <a:cubicBezTo>
                  <a:pt x="199703" y="544186"/>
                  <a:pt x="195162" y="556941"/>
                  <a:pt x="213360" y="571500"/>
                </a:cubicBezTo>
                <a:cubicBezTo>
                  <a:pt x="219632" y="576518"/>
                  <a:pt x="228600" y="576580"/>
                  <a:pt x="236220" y="579120"/>
                </a:cubicBezTo>
                <a:cubicBezTo>
                  <a:pt x="243840" y="586740"/>
                  <a:pt x="249441" y="597161"/>
                  <a:pt x="259080" y="601980"/>
                </a:cubicBezTo>
                <a:cubicBezTo>
                  <a:pt x="270664" y="607772"/>
                  <a:pt x="284270" y="608567"/>
                  <a:pt x="297180" y="609600"/>
                </a:cubicBezTo>
                <a:cubicBezTo>
                  <a:pt x="347881" y="613656"/>
                  <a:pt x="398780" y="614680"/>
                  <a:pt x="449580" y="617220"/>
                </a:cubicBezTo>
                <a:cubicBezTo>
                  <a:pt x="469900" y="619760"/>
                  <a:pt x="490516" y="620549"/>
                  <a:pt x="510540" y="624840"/>
                </a:cubicBezTo>
                <a:cubicBezTo>
                  <a:pt x="579346" y="639584"/>
                  <a:pt x="534686" y="633103"/>
                  <a:pt x="579120" y="655320"/>
                </a:cubicBezTo>
                <a:cubicBezTo>
                  <a:pt x="594741" y="663130"/>
                  <a:pt x="625589" y="667662"/>
                  <a:pt x="640080" y="670560"/>
                </a:cubicBezTo>
                <a:lnTo>
                  <a:pt x="670560" y="716280"/>
                </a:lnTo>
                <a:cubicBezTo>
                  <a:pt x="675640" y="723900"/>
                  <a:pt x="678180" y="734060"/>
                  <a:pt x="685800" y="739140"/>
                </a:cubicBezTo>
                <a:lnTo>
                  <a:pt x="708660" y="754380"/>
                </a:lnTo>
                <a:cubicBezTo>
                  <a:pt x="723495" y="798884"/>
                  <a:pt x="704673" y="758013"/>
                  <a:pt x="739140" y="792480"/>
                </a:cubicBezTo>
                <a:cubicBezTo>
                  <a:pt x="773607" y="826947"/>
                  <a:pt x="732736" y="808125"/>
                  <a:pt x="777240" y="822960"/>
                </a:cubicBezTo>
                <a:cubicBezTo>
                  <a:pt x="802252" y="860478"/>
                  <a:pt x="781419" y="841273"/>
                  <a:pt x="838200" y="853440"/>
                </a:cubicBezTo>
                <a:cubicBezTo>
                  <a:pt x="861476" y="858428"/>
                  <a:pt x="909692" y="872854"/>
                  <a:pt x="937260" y="876300"/>
                </a:cubicBezTo>
                <a:cubicBezTo>
                  <a:pt x="965099" y="879780"/>
                  <a:pt x="993140" y="881380"/>
                  <a:pt x="1021080" y="883920"/>
                </a:cubicBezTo>
                <a:cubicBezTo>
                  <a:pt x="1036320" y="889000"/>
                  <a:pt x="1051215" y="895264"/>
                  <a:pt x="1066800" y="899160"/>
                </a:cubicBezTo>
                <a:cubicBezTo>
                  <a:pt x="1076960" y="901700"/>
                  <a:pt x="1087249" y="903771"/>
                  <a:pt x="1097280" y="906780"/>
                </a:cubicBezTo>
                <a:cubicBezTo>
                  <a:pt x="1112667" y="911396"/>
                  <a:pt x="1127760" y="916940"/>
                  <a:pt x="1143000" y="922020"/>
                </a:cubicBezTo>
                <a:lnTo>
                  <a:pt x="1165860" y="929640"/>
                </a:lnTo>
                <a:cubicBezTo>
                  <a:pt x="1196340" y="927100"/>
                  <a:pt x="1226951" y="925814"/>
                  <a:pt x="1257300" y="922020"/>
                </a:cubicBezTo>
                <a:cubicBezTo>
                  <a:pt x="1267692" y="920721"/>
                  <a:pt x="1277307" y="914400"/>
                  <a:pt x="1287780" y="914400"/>
                </a:cubicBezTo>
                <a:cubicBezTo>
                  <a:pt x="1310781" y="914400"/>
                  <a:pt x="1333500" y="919480"/>
                  <a:pt x="1356360" y="922020"/>
                </a:cubicBezTo>
                <a:cubicBezTo>
                  <a:pt x="1425723" y="945141"/>
                  <a:pt x="1316172" y="909674"/>
                  <a:pt x="1417320" y="937260"/>
                </a:cubicBezTo>
                <a:cubicBezTo>
                  <a:pt x="1432818" y="941487"/>
                  <a:pt x="1447455" y="948604"/>
                  <a:pt x="1463040" y="952500"/>
                </a:cubicBezTo>
                <a:lnTo>
                  <a:pt x="1493520" y="960120"/>
                </a:lnTo>
                <a:cubicBezTo>
                  <a:pt x="1501140" y="965200"/>
                  <a:pt x="1508189" y="971264"/>
                  <a:pt x="1516380" y="975360"/>
                </a:cubicBezTo>
                <a:cubicBezTo>
                  <a:pt x="1527312" y="980826"/>
                  <a:pt x="1559954" y="988159"/>
                  <a:pt x="1569720" y="990600"/>
                </a:cubicBezTo>
                <a:cubicBezTo>
                  <a:pt x="1577340" y="995680"/>
                  <a:pt x="1585545" y="999977"/>
                  <a:pt x="1592580" y="1005840"/>
                </a:cubicBezTo>
                <a:cubicBezTo>
                  <a:pt x="1613088" y="1022930"/>
                  <a:pt x="1613976" y="1033129"/>
                  <a:pt x="1638300" y="1043940"/>
                </a:cubicBezTo>
                <a:cubicBezTo>
                  <a:pt x="1652980" y="1050464"/>
                  <a:pt x="1684020" y="1059180"/>
                  <a:pt x="1684020" y="1059180"/>
                </a:cubicBezTo>
                <a:cubicBezTo>
                  <a:pt x="1694180" y="1074420"/>
                  <a:pt x="1708708" y="1087524"/>
                  <a:pt x="1714500" y="1104900"/>
                </a:cubicBezTo>
                <a:cubicBezTo>
                  <a:pt x="1717040" y="1112520"/>
                  <a:pt x="1718528" y="1120576"/>
                  <a:pt x="1722120" y="1127760"/>
                </a:cubicBezTo>
                <a:cubicBezTo>
                  <a:pt x="1726216" y="1135951"/>
                  <a:pt x="1733641" y="1142251"/>
                  <a:pt x="1737360" y="1150620"/>
                </a:cubicBezTo>
                <a:cubicBezTo>
                  <a:pt x="1743884" y="1165300"/>
                  <a:pt x="1743689" y="1182974"/>
                  <a:pt x="1752600" y="1196340"/>
                </a:cubicBezTo>
                <a:cubicBezTo>
                  <a:pt x="1757680" y="1203960"/>
                  <a:pt x="1764121" y="1210831"/>
                  <a:pt x="1767840" y="1219200"/>
                </a:cubicBezTo>
                <a:cubicBezTo>
                  <a:pt x="1774364" y="1233880"/>
                  <a:pt x="1778000" y="1249680"/>
                  <a:pt x="1783080" y="1264920"/>
                </a:cubicBezTo>
                <a:cubicBezTo>
                  <a:pt x="1785620" y="1272540"/>
                  <a:pt x="1786245" y="1281097"/>
                  <a:pt x="1790700" y="1287780"/>
                </a:cubicBezTo>
                <a:cubicBezTo>
                  <a:pt x="1795780" y="1295400"/>
                  <a:pt x="1801844" y="1302449"/>
                  <a:pt x="1805940" y="1310640"/>
                </a:cubicBezTo>
                <a:cubicBezTo>
                  <a:pt x="1818335" y="1335430"/>
                  <a:pt x="1806962" y="1334522"/>
                  <a:pt x="1828800" y="1356360"/>
                </a:cubicBezTo>
                <a:cubicBezTo>
                  <a:pt x="1854171" y="1381731"/>
                  <a:pt x="1846631" y="1363726"/>
                  <a:pt x="1874520" y="1379220"/>
                </a:cubicBezTo>
                <a:cubicBezTo>
                  <a:pt x="1890531" y="1388115"/>
                  <a:pt x="1902864" y="1403908"/>
                  <a:pt x="1920240" y="1409700"/>
                </a:cubicBezTo>
                <a:cubicBezTo>
                  <a:pt x="1927860" y="1412240"/>
                  <a:pt x="1936079" y="1413419"/>
                  <a:pt x="1943100" y="1417320"/>
                </a:cubicBezTo>
                <a:cubicBezTo>
                  <a:pt x="1959111" y="1426215"/>
                  <a:pt x="1971444" y="1442008"/>
                  <a:pt x="1988820" y="1447800"/>
                </a:cubicBezTo>
                <a:cubicBezTo>
                  <a:pt x="2046279" y="1466953"/>
                  <a:pt x="1975454" y="1441117"/>
                  <a:pt x="2034540" y="1470660"/>
                </a:cubicBezTo>
                <a:cubicBezTo>
                  <a:pt x="2041724" y="1474252"/>
                  <a:pt x="2050216" y="1474688"/>
                  <a:pt x="2057400" y="1478280"/>
                </a:cubicBezTo>
                <a:cubicBezTo>
                  <a:pt x="2065591" y="1482376"/>
                  <a:pt x="2071891" y="1489801"/>
                  <a:pt x="2080260" y="1493520"/>
                </a:cubicBezTo>
                <a:cubicBezTo>
                  <a:pt x="2094940" y="1500044"/>
                  <a:pt x="2112614" y="1499849"/>
                  <a:pt x="2125980" y="1508760"/>
                </a:cubicBezTo>
                <a:cubicBezTo>
                  <a:pt x="2191494" y="1552436"/>
                  <a:pt x="2108604" y="1500072"/>
                  <a:pt x="2171700" y="1531620"/>
                </a:cubicBezTo>
                <a:cubicBezTo>
                  <a:pt x="2179891" y="1535716"/>
                  <a:pt x="2186369" y="1542764"/>
                  <a:pt x="2194560" y="1546860"/>
                </a:cubicBezTo>
                <a:cubicBezTo>
                  <a:pt x="2228927" y="1564043"/>
                  <a:pt x="2207523" y="1542423"/>
                  <a:pt x="2240280" y="1569720"/>
                </a:cubicBezTo>
                <a:cubicBezTo>
                  <a:pt x="2248559" y="1576619"/>
                  <a:pt x="2254371" y="1586316"/>
                  <a:pt x="2263140" y="1592580"/>
                </a:cubicBezTo>
                <a:cubicBezTo>
                  <a:pt x="2272383" y="1599182"/>
                  <a:pt x="2283880" y="1601976"/>
                  <a:pt x="2293620" y="1607820"/>
                </a:cubicBezTo>
                <a:lnTo>
                  <a:pt x="2362200" y="1653540"/>
                </a:lnTo>
                <a:cubicBezTo>
                  <a:pt x="2369820" y="1658620"/>
                  <a:pt x="2376869" y="1664684"/>
                  <a:pt x="2385060" y="1668780"/>
                </a:cubicBezTo>
                <a:cubicBezTo>
                  <a:pt x="2395220" y="1673860"/>
                  <a:pt x="2405800" y="1678176"/>
                  <a:pt x="2415540" y="1684020"/>
                </a:cubicBezTo>
                <a:cubicBezTo>
                  <a:pt x="2431246" y="1693444"/>
                  <a:pt x="2444877" y="1706309"/>
                  <a:pt x="2461260" y="1714500"/>
                </a:cubicBezTo>
                <a:cubicBezTo>
                  <a:pt x="2471420" y="1719580"/>
                  <a:pt x="2481299" y="1725265"/>
                  <a:pt x="2491740" y="1729740"/>
                </a:cubicBezTo>
                <a:cubicBezTo>
                  <a:pt x="2499123" y="1732904"/>
                  <a:pt x="2507416" y="1733768"/>
                  <a:pt x="2514600" y="1737360"/>
                </a:cubicBezTo>
                <a:cubicBezTo>
                  <a:pt x="2587053" y="1773586"/>
                  <a:pt x="2465227" y="1728522"/>
                  <a:pt x="2583180" y="1767840"/>
                </a:cubicBezTo>
                <a:lnTo>
                  <a:pt x="2651760" y="1790700"/>
                </a:lnTo>
                <a:cubicBezTo>
                  <a:pt x="2659380" y="1793240"/>
                  <a:pt x="2667937" y="1793865"/>
                  <a:pt x="2674620" y="1798320"/>
                </a:cubicBezTo>
                <a:cubicBezTo>
                  <a:pt x="2682240" y="1803400"/>
                  <a:pt x="2688905" y="1810344"/>
                  <a:pt x="2697480" y="1813560"/>
                </a:cubicBezTo>
                <a:cubicBezTo>
                  <a:pt x="2709607" y="1818108"/>
                  <a:pt x="2722650" y="1820441"/>
                  <a:pt x="2735580" y="1821180"/>
                </a:cubicBezTo>
                <a:cubicBezTo>
                  <a:pt x="2811698" y="1825530"/>
                  <a:pt x="2887980" y="1826260"/>
                  <a:pt x="2964180" y="1828800"/>
                </a:cubicBezTo>
                <a:cubicBezTo>
                  <a:pt x="2976880" y="1831340"/>
                  <a:pt x="2989479" y="1834451"/>
                  <a:pt x="3002280" y="1836420"/>
                </a:cubicBezTo>
                <a:cubicBezTo>
                  <a:pt x="3022520" y="1839534"/>
                  <a:pt x="3043092" y="1840377"/>
                  <a:pt x="3063240" y="1844040"/>
                </a:cubicBezTo>
                <a:cubicBezTo>
                  <a:pt x="3071143" y="1845477"/>
                  <a:pt x="3078377" y="1849453"/>
                  <a:pt x="3086100" y="1851660"/>
                </a:cubicBezTo>
                <a:cubicBezTo>
                  <a:pt x="3096170" y="1854537"/>
                  <a:pt x="3106276" y="1857407"/>
                  <a:pt x="3116580" y="1859280"/>
                </a:cubicBezTo>
                <a:cubicBezTo>
                  <a:pt x="3134251" y="1862493"/>
                  <a:pt x="3152140" y="1864360"/>
                  <a:pt x="3169920" y="1866900"/>
                </a:cubicBezTo>
                <a:cubicBezTo>
                  <a:pt x="3246746" y="1892509"/>
                  <a:pt x="3127579" y="1853436"/>
                  <a:pt x="3223260" y="1882140"/>
                </a:cubicBezTo>
                <a:cubicBezTo>
                  <a:pt x="3238647" y="1886756"/>
                  <a:pt x="3253077" y="1895108"/>
                  <a:pt x="3268980" y="1897380"/>
                </a:cubicBezTo>
                <a:lnTo>
                  <a:pt x="3322320" y="1905000"/>
                </a:lnTo>
                <a:cubicBezTo>
                  <a:pt x="3395905" y="1929528"/>
                  <a:pt x="3281499" y="1890196"/>
                  <a:pt x="3375660" y="1927860"/>
                </a:cubicBezTo>
                <a:cubicBezTo>
                  <a:pt x="3390575" y="1933826"/>
                  <a:pt x="3406140" y="1938020"/>
                  <a:pt x="3421380" y="1943100"/>
                </a:cubicBezTo>
                <a:lnTo>
                  <a:pt x="3467100" y="1958340"/>
                </a:lnTo>
                <a:cubicBezTo>
                  <a:pt x="3474720" y="1960880"/>
                  <a:pt x="3483277" y="1961505"/>
                  <a:pt x="3489960" y="1965960"/>
                </a:cubicBezTo>
                <a:cubicBezTo>
                  <a:pt x="3497580" y="1971040"/>
                  <a:pt x="3504451" y="1977481"/>
                  <a:pt x="3512820" y="1981200"/>
                </a:cubicBezTo>
                <a:cubicBezTo>
                  <a:pt x="3556146" y="2000456"/>
                  <a:pt x="3553893" y="1996440"/>
                  <a:pt x="3596640" y="1996440"/>
                </a:cubicBezTo>
              </a:path>
            </a:pathLst>
          </a:custGeom>
          <a:noFill/>
          <a:ln w="38100" cmpd="sng"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2192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6070" y="786790"/>
            <a:ext cx="3456384" cy="632832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/>
              <a:t>Jadransko-jonski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635646"/>
            <a:ext cx="3384376" cy="3507854"/>
          </a:xfrm>
        </p:spPr>
        <p:txBody>
          <a:bodyPr>
            <a:normAutofit/>
          </a:bodyPr>
          <a:lstStyle/>
          <a:p>
            <a:r>
              <a:rPr lang="hr-HR" dirty="0" smtClean="0"/>
              <a:t>Povezuje države uz Jadransko more </a:t>
            </a:r>
            <a:r>
              <a:rPr lang="hr-HR" i="1" dirty="0" smtClean="0"/>
              <a:t>(koje?)</a:t>
            </a:r>
          </a:p>
          <a:p>
            <a:r>
              <a:rPr lang="hr-HR" dirty="0" smtClean="0"/>
              <a:t>Turistički je važan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786790"/>
            <a:ext cx="5436200" cy="3953950"/>
          </a:xfrm>
          <a:prstGeom prst="rect">
            <a:avLst/>
          </a:prstGeom>
        </p:spPr>
      </p:pic>
      <p:sp>
        <p:nvSpPr>
          <p:cNvPr id="8" name="Prostoručno 7"/>
          <p:cNvSpPr/>
          <p:nvPr/>
        </p:nvSpPr>
        <p:spPr>
          <a:xfrm>
            <a:off x="4179570" y="1826860"/>
            <a:ext cx="3345180" cy="2505110"/>
          </a:xfrm>
          <a:custGeom>
            <a:avLst/>
            <a:gdLst>
              <a:gd name="connsiteX0" fmla="*/ 0 w 3345180"/>
              <a:gd name="connsiteY0" fmla="*/ 28610 h 2505110"/>
              <a:gd name="connsiteX1" fmla="*/ 26670 w 3345180"/>
              <a:gd name="connsiteY1" fmla="*/ 32420 h 2505110"/>
              <a:gd name="connsiteX2" fmla="*/ 49530 w 3345180"/>
              <a:gd name="connsiteY2" fmla="*/ 36230 h 2505110"/>
              <a:gd name="connsiteX3" fmla="*/ 102870 w 3345180"/>
              <a:gd name="connsiteY3" fmla="*/ 40040 h 2505110"/>
              <a:gd name="connsiteX4" fmla="*/ 121920 w 3345180"/>
              <a:gd name="connsiteY4" fmla="*/ 43850 h 2505110"/>
              <a:gd name="connsiteX5" fmla="*/ 175260 w 3345180"/>
              <a:gd name="connsiteY5" fmla="*/ 36230 h 2505110"/>
              <a:gd name="connsiteX6" fmla="*/ 201930 w 3345180"/>
              <a:gd name="connsiteY6" fmla="*/ 32420 h 2505110"/>
              <a:gd name="connsiteX7" fmla="*/ 232410 w 3345180"/>
              <a:gd name="connsiteY7" fmla="*/ 28610 h 2505110"/>
              <a:gd name="connsiteX8" fmla="*/ 247650 w 3345180"/>
              <a:gd name="connsiteY8" fmla="*/ 24800 h 2505110"/>
              <a:gd name="connsiteX9" fmla="*/ 281940 w 3345180"/>
              <a:gd name="connsiteY9" fmla="*/ 20990 h 2505110"/>
              <a:gd name="connsiteX10" fmla="*/ 297180 w 3345180"/>
              <a:gd name="connsiteY10" fmla="*/ 17180 h 2505110"/>
              <a:gd name="connsiteX11" fmla="*/ 308610 w 3345180"/>
              <a:gd name="connsiteY11" fmla="*/ 13370 h 2505110"/>
              <a:gd name="connsiteX12" fmla="*/ 339090 w 3345180"/>
              <a:gd name="connsiteY12" fmla="*/ 9560 h 2505110"/>
              <a:gd name="connsiteX13" fmla="*/ 350520 w 3345180"/>
              <a:gd name="connsiteY13" fmla="*/ 5750 h 2505110"/>
              <a:gd name="connsiteX14" fmla="*/ 487680 w 3345180"/>
              <a:gd name="connsiteY14" fmla="*/ 5750 h 2505110"/>
              <a:gd name="connsiteX15" fmla="*/ 510540 w 3345180"/>
              <a:gd name="connsiteY15" fmla="*/ 13370 h 2505110"/>
              <a:gd name="connsiteX16" fmla="*/ 521970 w 3345180"/>
              <a:gd name="connsiteY16" fmla="*/ 17180 h 2505110"/>
              <a:gd name="connsiteX17" fmla="*/ 544830 w 3345180"/>
              <a:gd name="connsiteY17" fmla="*/ 32420 h 2505110"/>
              <a:gd name="connsiteX18" fmla="*/ 556260 w 3345180"/>
              <a:gd name="connsiteY18" fmla="*/ 36230 h 2505110"/>
              <a:gd name="connsiteX19" fmla="*/ 567690 w 3345180"/>
              <a:gd name="connsiteY19" fmla="*/ 43850 h 2505110"/>
              <a:gd name="connsiteX20" fmla="*/ 590550 w 3345180"/>
              <a:gd name="connsiteY20" fmla="*/ 51470 h 2505110"/>
              <a:gd name="connsiteX21" fmla="*/ 613410 w 3345180"/>
              <a:gd name="connsiteY21" fmla="*/ 59090 h 2505110"/>
              <a:gd name="connsiteX22" fmla="*/ 624840 w 3345180"/>
              <a:gd name="connsiteY22" fmla="*/ 62900 h 2505110"/>
              <a:gd name="connsiteX23" fmla="*/ 647700 w 3345180"/>
              <a:gd name="connsiteY23" fmla="*/ 78140 h 2505110"/>
              <a:gd name="connsiteX24" fmla="*/ 681990 w 3345180"/>
              <a:gd name="connsiteY24" fmla="*/ 89570 h 2505110"/>
              <a:gd name="connsiteX25" fmla="*/ 693420 w 3345180"/>
              <a:gd name="connsiteY25" fmla="*/ 93380 h 2505110"/>
              <a:gd name="connsiteX26" fmla="*/ 704850 w 3345180"/>
              <a:gd name="connsiteY26" fmla="*/ 97190 h 2505110"/>
              <a:gd name="connsiteX27" fmla="*/ 731520 w 3345180"/>
              <a:gd name="connsiteY27" fmla="*/ 89570 h 2505110"/>
              <a:gd name="connsiteX28" fmla="*/ 742950 w 3345180"/>
              <a:gd name="connsiteY28" fmla="*/ 81950 h 2505110"/>
              <a:gd name="connsiteX29" fmla="*/ 746760 w 3345180"/>
              <a:gd name="connsiteY29" fmla="*/ 70520 h 2505110"/>
              <a:gd name="connsiteX30" fmla="*/ 769620 w 3345180"/>
              <a:gd name="connsiteY30" fmla="*/ 59090 h 2505110"/>
              <a:gd name="connsiteX31" fmla="*/ 792480 w 3345180"/>
              <a:gd name="connsiteY31" fmla="*/ 43850 h 2505110"/>
              <a:gd name="connsiteX32" fmla="*/ 803910 w 3345180"/>
              <a:gd name="connsiteY32" fmla="*/ 36230 h 2505110"/>
              <a:gd name="connsiteX33" fmla="*/ 826770 w 3345180"/>
              <a:gd name="connsiteY33" fmla="*/ 24800 h 2505110"/>
              <a:gd name="connsiteX34" fmla="*/ 861060 w 3345180"/>
              <a:gd name="connsiteY34" fmla="*/ 17180 h 2505110"/>
              <a:gd name="connsiteX35" fmla="*/ 891540 w 3345180"/>
              <a:gd name="connsiteY35" fmla="*/ 13370 h 2505110"/>
              <a:gd name="connsiteX36" fmla="*/ 986790 w 3345180"/>
              <a:gd name="connsiteY36" fmla="*/ 24800 h 2505110"/>
              <a:gd name="connsiteX37" fmla="*/ 1009650 w 3345180"/>
              <a:gd name="connsiteY37" fmla="*/ 36230 h 2505110"/>
              <a:gd name="connsiteX38" fmla="*/ 1032510 w 3345180"/>
              <a:gd name="connsiteY38" fmla="*/ 51470 h 2505110"/>
              <a:gd name="connsiteX39" fmla="*/ 1043940 w 3345180"/>
              <a:gd name="connsiteY39" fmla="*/ 59090 h 2505110"/>
              <a:gd name="connsiteX40" fmla="*/ 1047750 w 3345180"/>
              <a:gd name="connsiteY40" fmla="*/ 70520 h 2505110"/>
              <a:gd name="connsiteX41" fmla="*/ 1082040 w 3345180"/>
              <a:gd name="connsiteY41" fmla="*/ 89570 h 2505110"/>
              <a:gd name="connsiteX42" fmla="*/ 1093470 w 3345180"/>
              <a:gd name="connsiteY42" fmla="*/ 101000 h 2505110"/>
              <a:gd name="connsiteX43" fmla="*/ 1104900 w 3345180"/>
              <a:gd name="connsiteY43" fmla="*/ 104810 h 2505110"/>
              <a:gd name="connsiteX44" fmla="*/ 1112520 w 3345180"/>
              <a:gd name="connsiteY44" fmla="*/ 116240 h 2505110"/>
              <a:gd name="connsiteX45" fmla="*/ 1135380 w 3345180"/>
              <a:gd name="connsiteY45" fmla="*/ 123860 h 2505110"/>
              <a:gd name="connsiteX46" fmla="*/ 1139190 w 3345180"/>
              <a:gd name="connsiteY46" fmla="*/ 135290 h 2505110"/>
              <a:gd name="connsiteX47" fmla="*/ 1162050 w 3345180"/>
              <a:gd name="connsiteY47" fmla="*/ 150530 h 2505110"/>
              <a:gd name="connsiteX48" fmla="*/ 1184910 w 3345180"/>
              <a:gd name="connsiteY48" fmla="*/ 165770 h 2505110"/>
              <a:gd name="connsiteX49" fmla="*/ 1196340 w 3345180"/>
              <a:gd name="connsiteY49" fmla="*/ 173390 h 2505110"/>
              <a:gd name="connsiteX50" fmla="*/ 1207770 w 3345180"/>
              <a:gd name="connsiteY50" fmla="*/ 181010 h 2505110"/>
              <a:gd name="connsiteX51" fmla="*/ 1215390 w 3345180"/>
              <a:gd name="connsiteY51" fmla="*/ 192440 h 2505110"/>
              <a:gd name="connsiteX52" fmla="*/ 1238250 w 3345180"/>
              <a:gd name="connsiteY52" fmla="*/ 207680 h 2505110"/>
              <a:gd name="connsiteX53" fmla="*/ 1261110 w 3345180"/>
              <a:gd name="connsiteY53" fmla="*/ 219110 h 2505110"/>
              <a:gd name="connsiteX54" fmla="*/ 1276350 w 3345180"/>
              <a:gd name="connsiteY54" fmla="*/ 241970 h 2505110"/>
              <a:gd name="connsiteX55" fmla="*/ 1295400 w 3345180"/>
              <a:gd name="connsiteY55" fmla="*/ 264830 h 2505110"/>
              <a:gd name="connsiteX56" fmla="*/ 1306830 w 3345180"/>
              <a:gd name="connsiteY56" fmla="*/ 272450 h 2505110"/>
              <a:gd name="connsiteX57" fmla="*/ 1310640 w 3345180"/>
              <a:gd name="connsiteY57" fmla="*/ 302930 h 2505110"/>
              <a:gd name="connsiteX58" fmla="*/ 1314450 w 3345180"/>
              <a:gd name="connsiteY58" fmla="*/ 360080 h 2505110"/>
              <a:gd name="connsiteX59" fmla="*/ 1322070 w 3345180"/>
              <a:gd name="connsiteY59" fmla="*/ 386750 h 2505110"/>
              <a:gd name="connsiteX60" fmla="*/ 1325880 w 3345180"/>
              <a:gd name="connsiteY60" fmla="*/ 428660 h 2505110"/>
              <a:gd name="connsiteX61" fmla="*/ 1337310 w 3345180"/>
              <a:gd name="connsiteY61" fmla="*/ 451520 h 2505110"/>
              <a:gd name="connsiteX62" fmla="*/ 1341120 w 3345180"/>
              <a:gd name="connsiteY62" fmla="*/ 462950 h 2505110"/>
              <a:gd name="connsiteX63" fmla="*/ 1383030 w 3345180"/>
              <a:gd name="connsiteY63" fmla="*/ 482000 h 2505110"/>
              <a:gd name="connsiteX64" fmla="*/ 1409700 w 3345180"/>
              <a:gd name="connsiteY64" fmla="*/ 493430 h 2505110"/>
              <a:gd name="connsiteX65" fmla="*/ 1424940 w 3345180"/>
              <a:gd name="connsiteY65" fmla="*/ 516290 h 2505110"/>
              <a:gd name="connsiteX66" fmla="*/ 1443990 w 3345180"/>
              <a:gd name="connsiteY66" fmla="*/ 539150 h 2505110"/>
              <a:gd name="connsiteX67" fmla="*/ 1455420 w 3345180"/>
              <a:gd name="connsiteY67" fmla="*/ 546770 h 2505110"/>
              <a:gd name="connsiteX68" fmla="*/ 1470660 w 3345180"/>
              <a:gd name="connsiteY68" fmla="*/ 569630 h 2505110"/>
              <a:gd name="connsiteX69" fmla="*/ 1478280 w 3345180"/>
              <a:gd name="connsiteY69" fmla="*/ 581060 h 2505110"/>
              <a:gd name="connsiteX70" fmla="*/ 1501140 w 3345180"/>
              <a:gd name="connsiteY70" fmla="*/ 596300 h 2505110"/>
              <a:gd name="connsiteX71" fmla="*/ 1512570 w 3345180"/>
              <a:gd name="connsiteY71" fmla="*/ 619160 h 2505110"/>
              <a:gd name="connsiteX72" fmla="*/ 1524000 w 3345180"/>
              <a:gd name="connsiteY72" fmla="*/ 626780 h 2505110"/>
              <a:gd name="connsiteX73" fmla="*/ 1531620 w 3345180"/>
              <a:gd name="connsiteY73" fmla="*/ 638210 h 2505110"/>
              <a:gd name="connsiteX74" fmla="*/ 1543050 w 3345180"/>
              <a:gd name="connsiteY74" fmla="*/ 642020 h 2505110"/>
              <a:gd name="connsiteX75" fmla="*/ 1550670 w 3345180"/>
              <a:gd name="connsiteY75" fmla="*/ 664880 h 2505110"/>
              <a:gd name="connsiteX76" fmla="*/ 1573530 w 3345180"/>
              <a:gd name="connsiteY76" fmla="*/ 680120 h 2505110"/>
              <a:gd name="connsiteX77" fmla="*/ 1584960 w 3345180"/>
              <a:gd name="connsiteY77" fmla="*/ 687740 h 2505110"/>
              <a:gd name="connsiteX78" fmla="*/ 1600200 w 3345180"/>
              <a:gd name="connsiteY78" fmla="*/ 710600 h 2505110"/>
              <a:gd name="connsiteX79" fmla="*/ 1623060 w 3345180"/>
              <a:gd name="connsiteY79" fmla="*/ 722030 h 2505110"/>
              <a:gd name="connsiteX80" fmla="*/ 1634490 w 3345180"/>
              <a:gd name="connsiteY80" fmla="*/ 729650 h 2505110"/>
              <a:gd name="connsiteX81" fmla="*/ 1661160 w 3345180"/>
              <a:gd name="connsiteY81" fmla="*/ 737270 h 2505110"/>
              <a:gd name="connsiteX82" fmla="*/ 1684020 w 3345180"/>
              <a:gd name="connsiteY82" fmla="*/ 752510 h 2505110"/>
              <a:gd name="connsiteX83" fmla="*/ 1695450 w 3345180"/>
              <a:gd name="connsiteY83" fmla="*/ 760130 h 2505110"/>
              <a:gd name="connsiteX84" fmla="*/ 1718310 w 3345180"/>
              <a:gd name="connsiteY84" fmla="*/ 782990 h 2505110"/>
              <a:gd name="connsiteX85" fmla="*/ 1741170 w 3345180"/>
              <a:gd name="connsiteY85" fmla="*/ 790610 h 2505110"/>
              <a:gd name="connsiteX86" fmla="*/ 1764030 w 3345180"/>
              <a:gd name="connsiteY86" fmla="*/ 805850 h 2505110"/>
              <a:gd name="connsiteX87" fmla="*/ 1798320 w 3345180"/>
              <a:gd name="connsiteY87" fmla="*/ 824900 h 2505110"/>
              <a:gd name="connsiteX88" fmla="*/ 1828800 w 3345180"/>
              <a:gd name="connsiteY88" fmla="*/ 870620 h 2505110"/>
              <a:gd name="connsiteX89" fmla="*/ 1836420 w 3345180"/>
              <a:gd name="connsiteY89" fmla="*/ 882050 h 2505110"/>
              <a:gd name="connsiteX90" fmla="*/ 1840230 w 3345180"/>
              <a:gd name="connsiteY90" fmla="*/ 893480 h 2505110"/>
              <a:gd name="connsiteX91" fmla="*/ 1851660 w 3345180"/>
              <a:gd name="connsiteY91" fmla="*/ 901100 h 2505110"/>
              <a:gd name="connsiteX92" fmla="*/ 1859280 w 3345180"/>
              <a:gd name="connsiteY92" fmla="*/ 912530 h 2505110"/>
              <a:gd name="connsiteX93" fmla="*/ 1870710 w 3345180"/>
              <a:gd name="connsiteY93" fmla="*/ 920150 h 2505110"/>
              <a:gd name="connsiteX94" fmla="*/ 1878330 w 3345180"/>
              <a:gd name="connsiteY94" fmla="*/ 943010 h 2505110"/>
              <a:gd name="connsiteX95" fmla="*/ 1905000 w 3345180"/>
              <a:gd name="connsiteY95" fmla="*/ 958250 h 2505110"/>
              <a:gd name="connsiteX96" fmla="*/ 1916430 w 3345180"/>
              <a:gd name="connsiteY96" fmla="*/ 962060 h 2505110"/>
              <a:gd name="connsiteX97" fmla="*/ 1927860 w 3345180"/>
              <a:gd name="connsiteY97" fmla="*/ 969680 h 2505110"/>
              <a:gd name="connsiteX98" fmla="*/ 1946910 w 3345180"/>
              <a:gd name="connsiteY98" fmla="*/ 977300 h 2505110"/>
              <a:gd name="connsiteX99" fmla="*/ 1958340 w 3345180"/>
              <a:gd name="connsiteY99" fmla="*/ 981110 h 2505110"/>
              <a:gd name="connsiteX100" fmla="*/ 1969770 w 3345180"/>
              <a:gd name="connsiteY100" fmla="*/ 988730 h 2505110"/>
              <a:gd name="connsiteX101" fmla="*/ 1981200 w 3345180"/>
              <a:gd name="connsiteY101" fmla="*/ 992540 h 2505110"/>
              <a:gd name="connsiteX102" fmla="*/ 2015490 w 3345180"/>
              <a:gd name="connsiteY102" fmla="*/ 1015400 h 2505110"/>
              <a:gd name="connsiteX103" fmla="*/ 2026920 w 3345180"/>
              <a:gd name="connsiteY103" fmla="*/ 1023020 h 2505110"/>
              <a:gd name="connsiteX104" fmla="*/ 2038350 w 3345180"/>
              <a:gd name="connsiteY104" fmla="*/ 1030640 h 2505110"/>
              <a:gd name="connsiteX105" fmla="*/ 2042160 w 3345180"/>
              <a:gd name="connsiteY105" fmla="*/ 1042070 h 2505110"/>
              <a:gd name="connsiteX106" fmla="*/ 2065020 w 3345180"/>
              <a:gd name="connsiteY106" fmla="*/ 1057310 h 2505110"/>
              <a:gd name="connsiteX107" fmla="*/ 2072640 w 3345180"/>
              <a:gd name="connsiteY107" fmla="*/ 1080170 h 2505110"/>
              <a:gd name="connsiteX108" fmla="*/ 2095500 w 3345180"/>
              <a:gd name="connsiteY108" fmla="*/ 1099220 h 2505110"/>
              <a:gd name="connsiteX109" fmla="*/ 2145030 w 3345180"/>
              <a:gd name="connsiteY109" fmla="*/ 1091600 h 2505110"/>
              <a:gd name="connsiteX110" fmla="*/ 2225040 w 3345180"/>
              <a:gd name="connsiteY110" fmla="*/ 1087790 h 2505110"/>
              <a:gd name="connsiteX111" fmla="*/ 2236470 w 3345180"/>
              <a:gd name="connsiteY111" fmla="*/ 1083980 h 2505110"/>
              <a:gd name="connsiteX112" fmla="*/ 2259330 w 3345180"/>
              <a:gd name="connsiteY112" fmla="*/ 1072550 h 2505110"/>
              <a:gd name="connsiteX113" fmla="*/ 2308860 w 3345180"/>
              <a:gd name="connsiteY113" fmla="*/ 1083980 h 2505110"/>
              <a:gd name="connsiteX114" fmla="*/ 2331720 w 3345180"/>
              <a:gd name="connsiteY114" fmla="*/ 1103030 h 2505110"/>
              <a:gd name="connsiteX115" fmla="*/ 2343150 w 3345180"/>
              <a:gd name="connsiteY115" fmla="*/ 1110650 h 2505110"/>
              <a:gd name="connsiteX116" fmla="*/ 2366010 w 3345180"/>
              <a:gd name="connsiteY116" fmla="*/ 1129700 h 2505110"/>
              <a:gd name="connsiteX117" fmla="*/ 2381250 w 3345180"/>
              <a:gd name="connsiteY117" fmla="*/ 1152560 h 2505110"/>
              <a:gd name="connsiteX118" fmla="*/ 2388870 w 3345180"/>
              <a:gd name="connsiteY118" fmla="*/ 1163990 h 2505110"/>
              <a:gd name="connsiteX119" fmla="*/ 2404110 w 3345180"/>
              <a:gd name="connsiteY119" fmla="*/ 1186850 h 2505110"/>
              <a:gd name="connsiteX120" fmla="*/ 2407920 w 3345180"/>
              <a:gd name="connsiteY120" fmla="*/ 1198280 h 2505110"/>
              <a:gd name="connsiteX121" fmla="*/ 2415540 w 3345180"/>
              <a:gd name="connsiteY121" fmla="*/ 1255430 h 2505110"/>
              <a:gd name="connsiteX122" fmla="*/ 2407920 w 3345180"/>
              <a:gd name="connsiteY122" fmla="*/ 1358300 h 2505110"/>
              <a:gd name="connsiteX123" fmla="*/ 2404110 w 3345180"/>
              <a:gd name="connsiteY123" fmla="*/ 1369730 h 2505110"/>
              <a:gd name="connsiteX124" fmla="*/ 2400300 w 3345180"/>
              <a:gd name="connsiteY124" fmla="*/ 1426880 h 2505110"/>
              <a:gd name="connsiteX125" fmla="*/ 2392680 w 3345180"/>
              <a:gd name="connsiteY125" fmla="*/ 1453550 h 2505110"/>
              <a:gd name="connsiteX126" fmla="*/ 2385060 w 3345180"/>
              <a:gd name="connsiteY126" fmla="*/ 1510700 h 2505110"/>
              <a:gd name="connsiteX127" fmla="*/ 2388870 w 3345180"/>
              <a:gd name="connsiteY127" fmla="*/ 1594520 h 2505110"/>
              <a:gd name="connsiteX128" fmla="*/ 2392680 w 3345180"/>
              <a:gd name="connsiteY128" fmla="*/ 1613570 h 2505110"/>
              <a:gd name="connsiteX129" fmla="*/ 2400300 w 3345180"/>
              <a:gd name="connsiteY129" fmla="*/ 1655480 h 2505110"/>
              <a:gd name="connsiteX130" fmla="*/ 2407920 w 3345180"/>
              <a:gd name="connsiteY130" fmla="*/ 1689770 h 2505110"/>
              <a:gd name="connsiteX131" fmla="*/ 2415540 w 3345180"/>
              <a:gd name="connsiteY131" fmla="*/ 1701200 h 2505110"/>
              <a:gd name="connsiteX132" fmla="*/ 2419350 w 3345180"/>
              <a:gd name="connsiteY132" fmla="*/ 1712630 h 2505110"/>
              <a:gd name="connsiteX133" fmla="*/ 2426970 w 3345180"/>
              <a:gd name="connsiteY133" fmla="*/ 1724060 h 2505110"/>
              <a:gd name="connsiteX134" fmla="*/ 2434590 w 3345180"/>
              <a:gd name="connsiteY134" fmla="*/ 1739300 h 2505110"/>
              <a:gd name="connsiteX135" fmla="*/ 2449830 w 3345180"/>
              <a:gd name="connsiteY135" fmla="*/ 1762160 h 2505110"/>
              <a:gd name="connsiteX136" fmla="*/ 2457450 w 3345180"/>
              <a:gd name="connsiteY136" fmla="*/ 1785020 h 2505110"/>
              <a:gd name="connsiteX137" fmla="*/ 2461260 w 3345180"/>
              <a:gd name="connsiteY137" fmla="*/ 1796450 h 2505110"/>
              <a:gd name="connsiteX138" fmla="*/ 2476500 w 3345180"/>
              <a:gd name="connsiteY138" fmla="*/ 1819310 h 2505110"/>
              <a:gd name="connsiteX139" fmla="*/ 2495550 w 3345180"/>
              <a:gd name="connsiteY139" fmla="*/ 1849790 h 2505110"/>
              <a:gd name="connsiteX140" fmla="*/ 2514600 w 3345180"/>
              <a:gd name="connsiteY140" fmla="*/ 1884080 h 2505110"/>
              <a:gd name="connsiteX141" fmla="*/ 2522220 w 3345180"/>
              <a:gd name="connsiteY141" fmla="*/ 1899320 h 2505110"/>
              <a:gd name="connsiteX142" fmla="*/ 2526030 w 3345180"/>
              <a:gd name="connsiteY142" fmla="*/ 1910750 h 2505110"/>
              <a:gd name="connsiteX143" fmla="*/ 2541270 w 3345180"/>
              <a:gd name="connsiteY143" fmla="*/ 1933610 h 2505110"/>
              <a:gd name="connsiteX144" fmla="*/ 2545080 w 3345180"/>
              <a:gd name="connsiteY144" fmla="*/ 1945040 h 2505110"/>
              <a:gd name="connsiteX145" fmla="*/ 2556510 w 3345180"/>
              <a:gd name="connsiteY145" fmla="*/ 1948850 h 2505110"/>
              <a:gd name="connsiteX146" fmla="*/ 2571750 w 3345180"/>
              <a:gd name="connsiteY146" fmla="*/ 1971710 h 2505110"/>
              <a:gd name="connsiteX147" fmla="*/ 2594610 w 3345180"/>
              <a:gd name="connsiteY147" fmla="*/ 1983140 h 2505110"/>
              <a:gd name="connsiteX148" fmla="*/ 2606040 w 3345180"/>
              <a:gd name="connsiteY148" fmla="*/ 1986950 h 2505110"/>
              <a:gd name="connsiteX149" fmla="*/ 2632710 w 3345180"/>
              <a:gd name="connsiteY149" fmla="*/ 2002190 h 2505110"/>
              <a:gd name="connsiteX150" fmla="*/ 2644140 w 3345180"/>
              <a:gd name="connsiteY150" fmla="*/ 2006000 h 2505110"/>
              <a:gd name="connsiteX151" fmla="*/ 2667000 w 3345180"/>
              <a:gd name="connsiteY151" fmla="*/ 2021240 h 2505110"/>
              <a:gd name="connsiteX152" fmla="*/ 2674620 w 3345180"/>
              <a:gd name="connsiteY152" fmla="*/ 2032670 h 2505110"/>
              <a:gd name="connsiteX153" fmla="*/ 2686050 w 3345180"/>
              <a:gd name="connsiteY153" fmla="*/ 2036480 h 2505110"/>
              <a:gd name="connsiteX154" fmla="*/ 2697480 w 3345180"/>
              <a:gd name="connsiteY154" fmla="*/ 2044100 h 2505110"/>
              <a:gd name="connsiteX155" fmla="*/ 2712720 w 3345180"/>
              <a:gd name="connsiteY155" fmla="*/ 2066960 h 2505110"/>
              <a:gd name="connsiteX156" fmla="*/ 2724150 w 3345180"/>
              <a:gd name="connsiteY156" fmla="*/ 2078390 h 2505110"/>
              <a:gd name="connsiteX157" fmla="*/ 2739390 w 3345180"/>
              <a:gd name="connsiteY157" fmla="*/ 2101250 h 2505110"/>
              <a:gd name="connsiteX158" fmla="*/ 2754630 w 3345180"/>
              <a:gd name="connsiteY158" fmla="*/ 2116490 h 2505110"/>
              <a:gd name="connsiteX159" fmla="*/ 2769870 w 3345180"/>
              <a:gd name="connsiteY159" fmla="*/ 2139350 h 2505110"/>
              <a:gd name="connsiteX160" fmla="*/ 2785110 w 3345180"/>
              <a:gd name="connsiteY160" fmla="*/ 2162210 h 2505110"/>
              <a:gd name="connsiteX161" fmla="*/ 2792730 w 3345180"/>
              <a:gd name="connsiteY161" fmla="*/ 2173640 h 2505110"/>
              <a:gd name="connsiteX162" fmla="*/ 2804160 w 3345180"/>
              <a:gd name="connsiteY162" fmla="*/ 2185070 h 2505110"/>
              <a:gd name="connsiteX163" fmla="*/ 2811780 w 3345180"/>
              <a:gd name="connsiteY163" fmla="*/ 2207930 h 2505110"/>
              <a:gd name="connsiteX164" fmla="*/ 2827020 w 3345180"/>
              <a:gd name="connsiteY164" fmla="*/ 2230790 h 2505110"/>
              <a:gd name="connsiteX165" fmla="*/ 2834640 w 3345180"/>
              <a:gd name="connsiteY165" fmla="*/ 2242220 h 2505110"/>
              <a:gd name="connsiteX166" fmla="*/ 2846070 w 3345180"/>
              <a:gd name="connsiteY166" fmla="*/ 2265080 h 2505110"/>
              <a:gd name="connsiteX167" fmla="*/ 2857500 w 3345180"/>
              <a:gd name="connsiteY167" fmla="*/ 2287940 h 2505110"/>
              <a:gd name="connsiteX168" fmla="*/ 2876550 w 3345180"/>
              <a:gd name="connsiteY168" fmla="*/ 2310800 h 2505110"/>
              <a:gd name="connsiteX169" fmla="*/ 2880360 w 3345180"/>
              <a:gd name="connsiteY169" fmla="*/ 2322230 h 2505110"/>
              <a:gd name="connsiteX170" fmla="*/ 2895600 w 3345180"/>
              <a:gd name="connsiteY170" fmla="*/ 2345090 h 2505110"/>
              <a:gd name="connsiteX171" fmla="*/ 2903220 w 3345180"/>
              <a:gd name="connsiteY171" fmla="*/ 2356520 h 2505110"/>
              <a:gd name="connsiteX172" fmla="*/ 2910840 w 3345180"/>
              <a:gd name="connsiteY172" fmla="*/ 2367950 h 2505110"/>
              <a:gd name="connsiteX173" fmla="*/ 2914650 w 3345180"/>
              <a:gd name="connsiteY173" fmla="*/ 2379380 h 2505110"/>
              <a:gd name="connsiteX174" fmla="*/ 2922270 w 3345180"/>
              <a:gd name="connsiteY174" fmla="*/ 2417480 h 2505110"/>
              <a:gd name="connsiteX175" fmla="*/ 2926080 w 3345180"/>
              <a:gd name="connsiteY175" fmla="*/ 2428910 h 2505110"/>
              <a:gd name="connsiteX176" fmla="*/ 2937510 w 3345180"/>
              <a:gd name="connsiteY176" fmla="*/ 2440340 h 2505110"/>
              <a:gd name="connsiteX177" fmla="*/ 2987040 w 3345180"/>
              <a:gd name="connsiteY177" fmla="*/ 2444150 h 2505110"/>
              <a:gd name="connsiteX178" fmla="*/ 2998470 w 3345180"/>
              <a:gd name="connsiteY178" fmla="*/ 2447960 h 2505110"/>
              <a:gd name="connsiteX179" fmla="*/ 3028950 w 3345180"/>
              <a:gd name="connsiteY179" fmla="*/ 2455580 h 2505110"/>
              <a:gd name="connsiteX180" fmla="*/ 3044190 w 3345180"/>
              <a:gd name="connsiteY180" fmla="*/ 2463200 h 2505110"/>
              <a:gd name="connsiteX181" fmla="*/ 3067050 w 3345180"/>
              <a:gd name="connsiteY181" fmla="*/ 2470820 h 2505110"/>
              <a:gd name="connsiteX182" fmla="*/ 3078480 w 3345180"/>
              <a:gd name="connsiteY182" fmla="*/ 2474630 h 2505110"/>
              <a:gd name="connsiteX183" fmla="*/ 3105150 w 3345180"/>
              <a:gd name="connsiteY183" fmla="*/ 2489870 h 2505110"/>
              <a:gd name="connsiteX184" fmla="*/ 3124200 w 3345180"/>
              <a:gd name="connsiteY184" fmla="*/ 2493680 h 2505110"/>
              <a:gd name="connsiteX185" fmla="*/ 3173730 w 3345180"/>
              <a:gd name="connsiteY185" fmla="*/ 2505110 h 2505110"/>
              <a:gd name="connsiteX186" fmla="*/ 3211830 w 3345180"/>
              <a:gd name="connsiteY186" fmla="*/ 2501300 h 2505110"/>
              <a:gd name="connsiteX187" fmla="*/ 3234690 w 3345180"/>
              <a:gd name="connsiteY187" fmla="*/ 2486060 h 2505110"/>
              <a:gd name="connsiteX188" fmla="*/ 3246120 w 3345180"/>
              <a:gd name="connsiteY188" fmla="*/ 2463200 h 2505110"/>
              <a:gd name="connsiteX189" fmla="*/ 3280410 w 3345180"/>
              <a:gd name="connsiteY189" fmla="*/ 2444150 h 2505110"/>
              <a:gd name="connsiteX190" fmla="*/ 3291840 w 3345180"/>
              <a:gd name="connsiteY190" fmla="*/ 2436530 h 2505110"/>
              <a:gd name="connsiteX191" fmla="*/ 3310890 w 3345180"/>
              <a:gd name="connsiteY191" fmla="*/ 2432720 h 2505110"/>
              <a:gd name="connsiteX192" fmla="*/ 3322320 w 3345180"/>
              <a:gd name="connsiteY192" fmla="*/ 2428910 h 2505110"/>
              <a:gd name="connsiteX193" fmla="*/ 3333750 w 3345180"/>
              <a:gd name="connsiteY193" fmla="*/ 2421290 h 2505110"/>
              <a:gd name="connsiteX194" fmla="*/ 3345180 w 3345180"/>
              <a:gd name="connsiteY194" fmla="*/ 2421290 h 2505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3345180" h="2505110">
                <a:moveTo>
                  <a:pt x="0" y="28610"/>
                </a:moveTo>
                <a:lnTo>
                  <a:pt x="26670" y="32420"/>
                </a:lnTo>
                <a:cubicBezTo>
                  <a:pt x="34305" y="33595"/>
                  <a:pt x="41843" y="35461"/>
                  <a:pt x="49530" y="36230"/>
                </a:cubicBezTo>
                <a:cubicBezTo>
                  <a:pt x="67267" y="38004"/>
                  <a:pt x="85090" y="38770"/>
                  <a:pt x="102870" y="40040"/>
                </a:cubicBezTo>
                <a:cubicBezTo>
                  <a:pt x="109220" y="41310"/>
                  <a:pt x="115444" y="43850"/>
                  <a:pt x="121920" y="43850"/>
                </a:cubicBezTo>
                <a:cubicBezTo>
                  <a:pt x="132713" y="43850"/>
                  <a:pt x="162937" y="38126"/>
                  <a:pt x="175260" y="36230"/>
                </a:cubicBezTo>
                <a:cubicBezTo>
                  <a:pt x="184136" y="34864"/>
                  <a:pt x="193029" y="33607"/>
                  <a:pt x="201930" y="32420"/>
                </a:cubicBezTo>
                <a:cubicBezTo>
                  <a:pt x="212079" y="31067"/>
                  <a:pt x="222310" y="30293"/>
                  <a:pt x="232410" y="28610"/>
                </a:cubicBezTo>
                <a:cubicBezTo>
                  <a:pt x="237575" y="27749"/>
                  <a:pt x="242475" y="25596"/>
                  <a:pt x="247650" y="24800"/>
                </a:cubicBezTo>
                <a:cubicBezTo>
                  <a:pt x="259017" y="23051"/>
                  <a:pt x="270510" y="22260"/>
                  <a:pt x="281940" y="20990"/>
                </a:cubicBezTo>
                <a:cubicBezTo>
                  <a:pt x="287020" y="19720"/>
                  <a:pt x="292145" y="18619"/>
                  <a:pt x="297180" y="17180"/>
                </a:cubicBezTo>
                <a:cubicBezTo>
                  <a:pt x="301042" y="16077"/>
                  <a:pt x="304659" y="14088"/>
                  <a:pt x="308610" y="13370"/>
                </a:cubicBezTo>
                <a:cubicBezTo>
                  <a:pt x="318684" y="11538"/>
                  <a:pt x="328930" y="10830"/>
                  <a:pt x="339090" y="9560"/>
                </a:cubicBezTo>
                <a:cubicBezTo>
                  <a:pt x="342900" y="8290"/>
                  <a:pt x="346624" y="6724"/>
                  <a:pt x="350520" y="5750"/>
                </a:cubicBezTo>
                <a:cubicBezTo>
                  <a:pt x="397979" y="-6115"/>
                  <a:pt x="425244" y="3736"/>
                  <a:pt x="487680" y="5750"/>
                </a:cubicBezTo>
                <a:lnTo>
                  <a:pt x="510540" y="13370"/>
                </a:lnTo>
                <a:cubicBezTo>
                  <a:pt x="514350" y="14640"/>
                  <a:pt x="518628" y="14952"/>
                  <a:pt x="521970" y="17180"/>
                </a:cubicBezTo>
                <a:cubicBezTo>
                  <a:pt x="529590" y="22260"/>
                  <a:pt x="536142" y="29524"/>
                  <a:pt x="544830" y="32420"/>
                </a:cubicBezTo>
                <a:cubicBezTo>
                  <a:pt x="548640" y="33690"/>
                  <a:pt x="552668" y="34434"/>
                  <a:pt x="556260" y="36230"/>
                </a:cubicBezTo>
                <a:cubicBezTo>
                  <a:pt x="560356" y="38278"/>
                  <a:pt x="563506" y="41990"/>
                  <a:pt x="567690" y="43850"/>
                </a:cubicBezTo>
                <a:cubicBezTo>
                  <a:pt x="575030" y="47112"/>
                  <a:pt x="582930" y="48930"/>
                  <a:pt x="590550" y="51470"/>
                </a:cubicBezTo>
                <a:lnTo>
                  <a:pt x="613410" y="59090"/>
                </a:lnTo>
                <a:cubicBezTo>
                  <a:pt x="617220" y="60360"/>
                  <a:pt x="621498" y="60672"/>
                  <a:pt x="624840" y="62900"/>
                </a:cubicBezTo>
                <a:cubicBezTo>
                  <a:pt x="632460" y="67980"/>
                  <a:pt x="639012" y="75244"/>
                  <a:pt x="647700" y="78140"/>
                </a:cubicBezTo>
                <a:lnTo>
                  <a:pt x="681990" y="89570"/>
                </a:lnTo>
                <a:lnTo>
                  <a:pt x="693420" y="93380"/>
                </a:lnTo>
                <a:lnTo>
                  <a:pt x="704850" y="97190"/>
                </a:lnTo>
                <a:cubicBezTo>
                  <a:pt x="709733" y="95969"/>
                  <a:pt x="726054" y="92303"/>
                  <a:pt x="731520" y="89570"/>
                </a:cubicBezTo>
                <a:cubicBezTo>
                  <a:pt x="735616" y="87522"/>
                  <a:pt x="739140" y="84490"/>
                  <a:pt x="742950" y="81950"/>
                </a:cubicBezTo>
                <a:cubicBezTo>
                  <a:pt x="744220" y="78140"/>
                  <a:pt x="744251" y="73656"/>
                  <a:pt x="746760" y="70520"/>
                </a:cubicBezTo>
                <a:cubicBezTo>
                  <a:pt x="754879" y="60372"/>
                  <a:pt x="759681" y="64612"/>
                  <a:pt x="769620" y="59090"/>
                </a:cubicBezTo>
                <a:cubicBezTo>
                  <a:pt x="777626" y="54642"/>
                  <a:pt x="784860" y="48930"/>
                  <a:pt x="792480" y="43850"/>
                </a:cubicBezTo>
                <a:cubicBezTo>
                  <a:pt x="796290" y="41310"/>
                  <a:pt x="799566" y="37678"/>
                  <a:pt x="803910" y="36230"/>
                </a:cubicBezTo>
                <a:cubicBezTo>
                  <a:pt x="832640" y="26653"/>
                  <a:pt x="797227" y="39572"/>
                  <a:pt x="826770" y="24800"/>
                </a:cubicBezTo>
                <a:cubicBezTo>
                  <a:pt x="835845" y="20262"/>
                  <a:pt x="852865" y="18351"/>
                  <a:pt x="861060" y="17180"/>
                </a:cubicBezTo>
                <a:cubicBezTo>
                  <a:pt x="871196" y="15732"/>
                  <a:pt x="881380" y="14640"/>
                  <a:pt x="891540" y="13370"/>
                </a:cubicBezTo>
                <a:cubicBezTo>
                  <a:pt x="897183" y="13667"/>
                  <a:pt x="965860" y="10847"/>
                  <a:pt x="986790" y="24800"/>
                </a:cubicBezTo>
                <a:cubicBezTo>
                  <a:pt x="1037532" y="58628"/>
                  <a:pt x="962328" y="9940"/>
                  <a:pt x="1009650" y="36230"/>
                </a:cubicBezTo>
                <a:cubicBezTo>
                  <a:pt x="1017656" y="40678"/>
                  <a:pt x="1024890" y="46390"/>
                  <a:pt x="1032510" y="51470"/>
                </a:cubicBezTo>
                <a:lnTo>
                  <a:pt x="1043940" y="59090"/>
                </a:lnTo>
                <a:cubicBezTo>
                  <a:pt x="1045210" y="62900"/>
                  <a:pt x="1044910" y="67680"/>
                  <a:pt x="1047750" y="70520"/>
                </a:cubicBezTo>
                <a:cubicBezTo>
                  <a:pt x="1060851" y="83621"/>
                  <a:pt x="1067667" y="84779"/>
                  <a:pt x="1082040" y="89570"/>
                </a:cubicBezTo>
                <a:cubicBezTo>
                  <a:pt x="1085850" y="93380"/>
                  <a:pt x="1088987" y="98011"/>
                  <a:pt x="1093470" y="101000"/>
                </a:cubicBezTo>
                <a:cubicBezTo>
                  <a:pt x="1096812" y="103228"/>
                  <a:pt x="1101764" y="102301"/>
                  <a:pt x="1104900" y="104810"/>
                </a:cubicBezTo>
                <a:cubicBezTo>
                  <a:pt x="1108476" y="107671"/>
                  <a:pt x="1108637" y="113813"/>
                  <a:pt x="1112520" y="116240"/>
                </a:cubicBezTo>
                <a:cubicBezTo>
                  <a:pt x="1119331" y="120497"/>
                  <a:pt x="1135380" y="123860"/>
                  <a:pt x="1135380" y="123860"/>
                </a:cubicBezTo>
                <a:cubicBezTo>
                  <a:pt x="1136650" y="127670"/>
                  <a:pt x="1136350" y="132450"/>
                  <a:pt x="1139190" y="135290"/>
                </a:cubicBezTo>
                <a:cubicBezTo>
                  <a:pt x="1145666" y="141766"/>
                  <a:pt x="1154430" y="145450"/>
                  <a:pt x="1162050" y="150530"/>
                </a:cubicBezTo>
                <a:lnTo>
                  <a:pt x="1184910" y="165770"/>
                </a:lnTo>
                <a:lnTo>
                  <a:pt x="1196340" y="173390"/>
                </a:lnTo>
                <a:lnTo>
                  <a:pt x="1207770" y="181010"/>
                </a:lnTo>
                <a:cubicBezTo>
                  <a:pt x="1210310" y="184820"/>
                  <a:pt x="1211944" y="189425"/>
                  <a:pt x="1215390" y="192440"/>
                </a:cubicBezTo>
                <a:cubicBezTo>
                  <a:pt x="1222282" y="198471"/>
                  <a:pt x="1230630" y="202600"/>
                  <a:pt x="1238250" y="207680"/>
                </a:cubicBezTo>
                <a:cubicBezTo>
                  <a:pt x="1253022" y="217528"/>
                  <a:pt x="1245336" y="213852"/>
                  <a:pt x="1261110" y="219110"/>
                </a:cubicBezTo>
                <a:lnTo>
                  <a:pt x="1276350" y="241970"/>
                </a:lnTo>
                <a:cubicBezTo>
                  <a:pt x="1283842" y="253209"/>
                  <a:pt x="1284399" y="255663"/>
                  <a:pt x="1295400" y="264830"/>
                </a:cubicBezTo>
                <a:cubicBezTo>
                  <a:pt x="1298918" y="267761"/>
                  <a:pt x="1303020" y="269910"/>
                  <a:pt x="1306830" y="272450"/>
                </a:cubicBezTo>
                <a:cubicBezTo>
                  <a:pt x="1308100" y="282610"/>
                  <a:pt x="1309753" y="292729"/>
                  <a:pt x="1310640" y="302930"/>
                </a:cubicBezTo>
                <a:cubicBezTo>
                  <a:pt x="1312294" y="321951"/>
                  <a:pt x="1312451" y="341093"/>
                  <a:pt x="1314450" y="360080"/>
                </a:cubicBezTo>
                <a:cubicBezTo>
                  <a:pt x="1315186" y="367072"/>
                  <a:pt x="1319709" y="379666"/>
                  <a:pt x="1322070" y="386750"/>
                </a:cubicBezTo>
                <a:cubicBezTo>
                  <a:pt x="1323340" y="400720"/>
                  <a:pt x="1323896" y="414773"/>
                  <a:pt x="1325880" y="428660"/>
                </a:cubicBezTo>
                <a:cubicBezTo>
                  <a:pt x="1327795" y="442067"/>
                  <a:pt x="1331274" y="439447"/>
                  <a:pt x="1337310" y="451520"/>
                </a:cubicBezTo>
                <a:cubicBezTo>
                  <a:pt x="1339106" y="455112"/>
                  <a:pt x="1338280" y="460110"/>
                  <a:pt x="1341120" y="462950"/>
                </a:cubicBezTo>
                <a:cubicBezTo>
                  <a:pt x="1359456" y="481286"/>
                  <a:pt x="1362009" y="476745"/>
                  <a:pt x="1383030" y="482000"/>
                </a:cubicBezTo>
                <a:cubicBezTo>
                  <a:pt x="1394242" y="484803"/>
                  <a:pt x="1398796" y="487978"/>
                  <a:pt x="1409700" y="493430"/>
                </a:cubicBezTo>
                <a:lnTo>
                  <a:pt x="1424940" y="516290"/>
                </a:lnTo>
                <a:cubicBezTo>
                  <a:pt x="1432432" y="527529"/>
                  <a:pt x="1432989" y="529983"/>
                  <a:pt x="1443990" y="539150"/>
                </a:cubicBezTo>
                <a:cubicBezTo>
                  <a:pt x="1447508" y="542081"/>
                  <a:pt x="1451610" y="544230"/>
                  <a:pt x="1455420" y="546770"/>
                </a:cubicBezTo>
                <a:lnTo>
                  <a:pt x="1470660" y="569630"/>
                </a:lnTo>
                <a:cubicBezTo>
                  <a:pt x="1473200" y="573440"/>
                  <a:pt x="1474470" y="578520"/>
                  <a:pt x="1478280" y="581060"/>
                </a:cubicBezTo>
                <a:lnTo>
                  <a:pt x="1501140" y="596300"/>
                </a:lnTo>
                <a:cubicBezTo>
                  <a:pt x="1504239" y="605596"/>
                  <a:pt x="1505184" y="611774"/>
                  <a:pt x="1512570" y="619160"/>
                </a:cubicBezTo>
                <a:cubicBezTo>
                  <a:pt x="1515808" y="622398"/>
                  <a:pt x="1520190" y="624240"/>
                  <a:pt x="1524000" y="626780"/>
                </a:cubicBezTo>
                <a:cubicBezTo>
                  <a:pt x="1526540" y="630590"/>
                  <a:pt x="1528044" y="635349"/>
                  <a:pt x="1531620" y="638210"/>
                </a:cubicBezTo>
                <a:cubicBezTo>
                  <a:pt x="1534756" y="640719"/>
                  <a:pt x="1540716" y="638752"/>
                  <a:pt x="1543050" y="642020"/>
                </a:cubicBezTo>
                <a:cubicBezTo>
                  <a:pt x="1547719" y="648556"/>
                  <a:pt x="1543987" y="660425"/>
                  <a:pt x="1550670" y="664880"/>
                </a:cubicBezTo>
                <a:lnTo>
                  <a:pt x="1573530" y="680120"/>
                </a:lnTo>
                <a:lnTo>
                  <a:pt x="1584960" y="687740"/>
                </a:lnTo>
                <a:cubicBezTo>
                  <a:pt x="1590040" y="695360"/>
                  <a:pt x="1592580" y="705520"/>
                  <a:pt x="1600200" y="710600"/>
                </a:cubicBezTo>
                <a:cubicBezTo>
                  <a:pt x="1632957" y="732438"/>
                  <a:pt x="1591512" y="706256"/>
                  <a:pt x="1623060" y="722030"/>
                </a:cubicBezTo>
                <a:cubicBezTo>
                  <a:pt x="1627156" y="724078"/>
                  <a:pt x="1630394" y="727602"/>
                  <a:pt x="1634490" y="729650"/>
                </a:cubicBezTo>
                <a:cubicBezTo>
                  <a:pt x="1639956" y="732383"/>
                  <a:pt x="1656277" y="736049"/>
                  <a:pt x="1661160" y="737270"/>
                </a:cubicBezTo>
                <a:lnTo>
                  <a:pt x="1684020" y="752510"/>
                </a:lnTo>
                <a:cubicBezTo>
                  <a:pt x="1687830" y="755050"/>
                  <a:pt x="1692212" y="756892"/>
                  <a:pt x="1695450" y="760130"/>
                </a:cubicBezTo>
                <a:cubicBezTo>
                  <a:pt x="1703070" y="767750"/>
                  <a:pt x="1708087" y="779582"/>
                  <a:pt x="1718310" y="782990"/>
                </a:cubicBezTo>
                <a:lnTo>
                  <a:pt x="1741170" y="790610"/>
                </a:lnTo>
                <a:cubicBezTo>
                  <a:pt x="1766536" y="815976"/>
                  <a:pt x="1739218" y="792065"/>
                  <a:pt x="1764030" y="805850"/>
                </a:cubicBezTo>
                <a:cubicBezTo>
                  <a:pt x="1803332" y="827685"/>
                  <a:pt x="1772457" y="816279"/>
                  <a:pt x="1798320" y="824900"/>
                </a:cubicBezTo>
                <a:lnTo>
                  <a:pt x="1828800" y="870620"/>
                </a:lnTo>
                <a:cubicBezTo>
                  <a:pt x="1831340" y="874430"/>
                  <a:pt x="1834972" y="877706"/>
                  <a:pt x="1836420" y="882050"/>
                </a:cubicBezTo>
                <a:cubicBezTo>
                  <a:pt x="1837690" y="885860"/>
                  <a:pt x="1837721" y="890344"/>
                  <a:pt x="1840230" y="893480"/>
                </a:cubicBezTo>
                <a:cubicBezTo>
                  <a:pt x="1843091" y="897056"/>
                  <a:pt x="1847850" y="898560"/>
                  <a:pt x="1851660" y="901100"/>
                </a:cubicBezTo>
                <a:cubicBezTo>
                  <a:pt x="1854200" y="904910"/>
                  <a:pt x="1856042" y="909292"/>
                  <a:pt x="1859280" y="912530"/>
                </a:cubicBezTo>
                <a:cubicBezTo>
                  <a:pt x="1862518" y="915768"/>
                  <a:pt x="1868283" y="916267"/>
                  <a:pt x="1870710" y="920150"/>
                </a:cubicBezTo>
                <a:cubicBezTo>
                  <a:pt x="1874967" y="926961"/>
                  <a:pt x="1871647" y="938555"/>
                  <a:pt x="1878330" y="943010"/>
                </a:cubicBezTo>
                <a:cubicBezTo>
                  <a:pt x="1889809" y="950663"/>
                  <a:pt x="1891465" y="952449"/>
                  <a:pt x="1905000" y="958250"/>
                </a:cubicBezTo>
                <a:cubicBezTo>
                  <a:pt x="1908691" y="959832"/>
                  <a:pt x="1912838" y="960264"/>
                  <a:pt x="1916430" y="962060"/>
                </a:cubicBezTo>
                <a:cubicBezTo>
                  <a:pt x="1920526" y="964108"/>
                  <a:pt x="1923764" y="967632"/>
                  <a:pt x="1927860" y="969680"/>
                </a:cubicBezTo>
                <a:cubicBezTo>
                  <a:pt x="1933977" y="972739"/>
                  <a:pt x="1940506" y="974899"/>
                  <a:pt x="1946910" y="977300"/>
                </a:cubicBezTo>
                <a:cubicBezTo>
                  <a:pt x="1950670" y="978710"/>
                  <a:pt x="1954748" y="979314"/>
                  <a:pt x="1958340" y="981110"/>
                </a:cubicBezTo>
                <a:cubicBezTo>
                  <a:pt x="1962436" y="983158"/>
                  <a:pt x="1965674" y="986682"/>
                  <a:pt x="1969770" y="988730"/>
                </a:cubicBezTo>
                <a:cubicBezTo>
                  <a:pt x="1973362" y="990526"/>
                  <a:pt x="1977689" y="990590"/>
                  <a:pt x="1981200" y="992540"/>
                </a:cubicBezTo>
                <a:lnTo>
                  <a:pt x="2015490" y="1015400"/>
                </a:lnTo>
                <a:lnTo>
                  <a:pt x="2026920" y="1023020"/>
                </a:lnTo>
                <a:lnTo>
                  <a:pt x="2038350" y="1030640"/>
                </a:lnTo>
                <a:cubicBezTo>
                  <a:pt x="2039620" y="1034450"/>
                  <a:pt x="2039320" y="1039230"/>
                  <a:pt x="2042160" y="1042070"/>
                </a:cubicBezTo>
                <a:cubicBezTo>
                  <a:pt x="2048636" y="1048546"/>
                  <a:pt x="2065020" y="1057310"/>
                  <a:pt x="2065020" y="1057310"/>
                </a:cubicBezTo>
                <a:cubicBezTo>
                  <a:pt x="2067560" y="1064930"/>
                  <a:pt x="2065957" y="1075715"/>
                  <a:pt x="2072640" y="1080170"/>
                </a:cubicBezTo>
                <a:cubicBezTo>
                  <a:pt x="2088553" y="1090779"/>
                  <a:pt x="2080832" y="1084552"/>
                  <a:pt x="2095500" y="1099220"/>
                </a:cubicBezTo>
                <a:cubicBezTo>
                  <a:pt x="2105077" y="1097624"/>
                  <a:pt x="2136451" y="1092213"/>
                  <a:pt x="2145030" y="1091600"/>
                </a:cubicBezTo>
                <a:cubicBezTo>
                  <a:pt x="2171662" y="1089698"/>
                  <a:pt x="2198370" y="1089060"/>
                  <a:pt x="2225040" y="1087790"/>
                </a:cubicBezTo>
                <a:cubicBezTo>
                  <a:pt x="2228850" y="1086520"/>
                  <a:pt x="2232878" y="1085776"/>
                  <a:pt x="2236470" y="1083980"/>
                </a:cubicBezTo>
                <a:cubicBezTo>
                  <a:pt x="2266013" y="1069208"/>
                  <a:pt x="2230600" y="1082127"/>
                  <a:pt x="2259330" y="1072550"/>
                </a:cubicBezTo>
                <a:cubicBezTo>
                  <a:pt x="2271626" y="1074307"/>
                  <a:pt x="2297449" y="1076373"/>
                  <a:pt x="2308860" y="1083980"/>
                </a:cubicBezTo>
                <a:cubicBezTo>
                  <a:pt x="2337239" y="1102899"/>
                  <a:pt x="2302384" y="1078584"/>
                  <a:pt x="2331720" y="1103030"/>
                </a:cubicBezTo>
                <a:cubicBezTo>
                  <a:pt x="2335238" y="1105961"/>
                  <a:pt x="2339632" y="1107719"/>
                  <a:pt x="2343150" y="1110650"/>
                </a:cubicBezTo>
                <a:cubicBezTo>
                  <a:pt x="2372486" y="1135096"/>
                  <a:pt x="2337631" y="1110781"/>
                  <a:pt x="2366010" y="1129700"/>
                </a:cubicBezTo>
                <a:lnTo>
                  <a:pt x="2381250" y="1152560"/>
                </a:lnTo>
                <a:cubicBezTo>
                  <a:pt x="2383790" y="1156370"/>
                  <a:pt x="2387422" y="1159646"/>
                  <a:pt x="2388870" y="1163990"/>
                </a:cubicBezTo>
                <a:cubicBezTo>
                  <a:pt x="2394384" y="1180532"/>
                  <a:pt x="2389840" y="1172580"/>
                  <a:pt x="2404110" y="1186850"/>
                </a:cubicBezTo>
                <a:cubicBezTo>
                  <a:pt x="2405380" y="1190660"/>
                  <a:pt x="2406946" y="1194384"/>
                  <a:pt x="2407920" y="1198280"/>
                </a:cubicBezTo>
                <a:cubicBezTo>
                  <a:pt x="2413181" y="1219324"/>
                  <a:pt x="2413159" y="1231624"/>
                  <a:pt x="2415540" y="1255430"/>
                </a:cubicBezTo>
                <a:cubicBezTo>
                  <a:pt x="2414078" y="1284665"/>
                  <a:pt x="2414339" y="1326205"/>
                  <a:pt x="2407920" y="1358300"/>
                </a:cubicBezTo>
                <a:cubicBezTo>
                  <a:pt x="2407132" y="1362238"/>
                  <a:pt x="2405380" y="1365920"/>
                  <a:pt x="2404110" y="1369730"/>
                </a:cubicBezTo>
                <a:cubicBezTo>
                  <a:pt x="2402840" y="1388780"/>
                  <a:pt x="2402299" y="1407893"/>
                  <a:pt x="2400300" y="1426880"/>
                </a:cubicBezTo>
                <a:cubicBezTo>
                  <a:pt x="2398640" y="1442646"/>
                  <a:pt x="2395750" y="1439737"/>
                  <a:pt x="2392680" y="1453550"/>
                </a:cubicBezTo>
                <a:cubicBezTo>
                  <a:pt x="2388880" y="1470652"/>
                  <a:pt x="2386894" y="1494192"/>
                  <a:pt x="2385060" y="1510700"/>
                </a:cubicBezTo>
                <a:cubicBezTo>
                  <a:pt x="2386330" y="1538640"/>
                  <a:pt x="2386804" y="1566628"/>
                  <a:pt x="2388870" y="1594520"/>
                </a:cubicBezTo>
                <a:cubicBezTo>
                  <a:pt x="2389348" y="1600978"/>
                  <a:pt x="2391615" y="1607182"/>
                  <a:pt x="2392680" y="1613570"/>
                </a:cubicBezTo>
                <a:cubicBezTo>
                  <a:pt x="2403687" y="1679614"/>
                  <a:pt x="2390547" y="1611592"/>
                  <a:pt x="2400300" y="1655480"/>
                </a:cubicBezTo>
                <a:cubicBezTo>
                  <a:pt x="2401135" y="1659236"/>
                  <a:pt x="2405776" y="1684767"/>
                  <a:pt x="2407920" y="1689770"/>
                </a:cubicBezTo>
                <a:cubicBezTo>
                  <a:pt x="2409724" y="1693979"/>
                  <a:pt x="2413492" y="1697104"/>
                  <a:pt x="2415540" y="1701200"/>
                </a:cubicBezTo>
                <a:cubicBezTo>
                  <a:pt x="2417336" y="1704792"/>
                  <a:pt x="2417554" y="1709038"/>
                  <a:pt x="2419350" y="1712630"/>
                </a:cubicBezTo>
                <a:cubicBezTo>
                  <a:pt x="2421398" y="1716726"/>
                  <a:pt x="2424698" y="1720084"/>
                  <a:pt x="2426970" y="1724060"/>
                </a:cubicBezTo>
                <a:cubicBezTo>
                  <a:pt x="2429788" y="1728991"/>
                  <a:pt x="2431668" y="1734430"/>
                  <a:pt x="2434590" y="1739300"/>
                </a:cubicBezTo>
                <a:cubicBezTo>
                  <a:pt x="2439302" y="1747153"/>
                  <a:pt x="2446934" y="1753472"/>
                  <a:pt x="2449830" y="1762160"/>
                </a:cubicBezTo>
                <a:lnTo>
                  <a:pt x="2457450" y="1785020"/>
                </a:lnTo>
                <a:cubicBezTo>
                  <a:pt x="2458720" y="1788830"/>
                  <a:pt x="2459032" y="1793108"/>
                  <a:pt x="2461260" y="1796450"/>
                </a:cubicBezTo>
                <a:cubicBezTo>
                  <a:pt x="2466340" y="1804070"/>
                  <a:pt x="2473604" y="1810622"/>
                  <a:pt x="2476500" y="1819310"/>
                </a:cubicBezTo>
                <a:cubicBezTo>
                  <a:pt x="2485568" y="1846514"/>
                  <a:pt x="2477437" y="1837715"/>
                  <a:pt x="2495550" y="1849790"/>
                </a:cubicBezTo>
                <a:cubicBezTo>
                  <a:pt x="2506086" y="1881398"/>
                  <a:pt x="2488398" y="1831677"/>
                  <a:pt x="2514600" y="1884080"/>
                </a:cubicBezTo>
                <a:cubicBezTo>
                  <a:pt x="2517140" y="1889160"/>
                  <a:pt x="2519983" y="1894100"/>
                  <a:pt x="2522220" y="1899320"/>
                </a:cubicBezTo>
                <a:cubicBezTo>
                  <a:pt x="2523802" y="1903011"/>
                  <a:pt x="2524080" y="1907239"/>
                  <a:pt x="2526030" y="1910750"/>
                </a:cubicBezTo>
                <a:cubicBezTo>
                  <a:pt x="2530478" y="1918756"/>
                  <a:pt x="2538374" y="1924922"/>
                  <a:pt x="2541270" y="1933610"/>
                </a:cubicBezTo>
                <a:cubicBezTo>
                  <a:pt x="2542540" y="1937420"/>
                  <a:pt x="2542240" y="1942200"/>
                  <a:pt x="2545080" y="1945040"/>
                </a:cubicBezTo>
                <a:cubicBezTo>
                  <a:pt x="2547920" y="1947880"/>
                  <a:pt x="2552700" y="1947580"/>
                  <a:pt x="2556510" y="1948850"/>
                </a:cubicBezTo>
                <a:cubicBezTo>
                  <a:pt x="2561590" y="1956470"/>
                  <a:pt x="2563062" y="1968814"/>
                  <a:pt x="2571750" y="1971710"/>
                </a:cubicBezTo>
                <a:cubicBezTo>
                  <a:pt x="2600480" y="1981287"/>
                  <a:pt x="2565067" y="1968368"/>
                  <a:pt x="2594610" y="1983140"/>
                </a:cubicBezTo>
                <a:cubicBezTo>
                  <a:pt x="2598202" y="1984936"/>
                  <a:pt x="2602448" y="1985154"/>
                  <a:pt x="2606040" y="1986950"/>
                </a:cubicBezTo>
                <a:cubicBezTo>
                  <a:pt x="2644304" y="2006082"/>
                  <a:pt x="2585953" y="1982151"/>
                  <a:pt x="2632710" y="2002190"/>
                </a:cubicBezTo>
                <a:cubicBezTo>
                  <a:pt x="2636401" y="2003772"/>
                  <a:pt x="2640629" y="2004050"/>
                  <a:pt x="2644140" y="2006000"/>
                </a:cubicBezTo>
                <a:cubicBezTo>
                  <a:pt x="2652146" y="2010448"/>
                  <a:pt x="2667000" y="2021240"/>
                  <a:pt x="2667000" y="2021240"/>
                </a:cubicBezTo>
                <a:cubicBezTo>
                  <a:pt x="2669540" y="2025050"/>
                  <a:pt x="2671044" y="2029809"/>
                  <a:pt x="2674620" y="2032670"/>
                </a:cubicBezTo>
                <a:cubicBezTo>
                  <a:pt x="2677756" y="2035179"/>
                  <a:pt x="2682458" y="2034684"/>
                  <a:pt x="2686050" y="2036480"/>
                </a:cubicBezTo>
                <a:cubicBezTo>
                  <a:pt x="2690146" y="2038528"/>
                  <a:pt x="2693670" y="2041560"/>
                  <a:pt x="2697480" y="2044100"/>
                </a:cubicBezTo>
                <a:cubicBezTo>
                  <a:pt x="2702560" y="2051720"/>
                  <a:pt x="2706244" y="2060484"/>
                  <a:pt x="2712720" y="2066960"/>
                </a:cubicBezTo>
                <a:cubicBezTo>
                  <a:pt x="2716530" y="2070770"/>
                  <a:pt x="2720842" y="2074137"/>
                  <a:pt x="2724150" y="2078390"/>
                </a:cubicBezTo>
                <a:cubicBezTo>
                  <a:pt x="2729773" y="2085619"/>
                  <a:pt x="2732914" y="2094774"/>
                  <a:pt x="2739390" y="2101250"/>
                </a:cubicBezTo>
                <a:cubicBezTo>
                  <a:pt x="2744470" y="2106330"/>
                  <a:pt x="2750142" y="2110880"/>
                  <a:pt x="2754630" y="2116490"/>
                </a:cubicBezTo>
                <a:cubicBezTo>
                  <a:pt x="2760351" y="2123641"/>
                  <a:pt x="2764790" y="2131730"/>
                  <a:pt x="2769870" y="2139350"/>
                </a:cubicBezTo>
                <a:lnTo>
                  <a:pt x="2785110" y="2162210"/>
                </a:lnTo>
                <a:cubicBezTo>
                  <a:pt x="2787650" y="2166020"/>
                  <a:pt x="2789492" y="2170402"/>
                  <a:pt x="2792730" y="2173640"/>
                </a:cubicBezTo>
                <a:lnTo>
                  <a:pt x="2804160" y="2185070"/>
                </a:lnTo>
                <a:cubicBezTo>
                  <a:pt x="2806700" y="2192690"/>
                  <a:pt x="2807325" y="2201247"/>
                  <a:pt x="2811780" y="2207930"/>
                </a:cubicBezTo>
                <a:lnTo>
                  <a:pt x="2827020" y="2230790"/>
                </a:lnTo>
                <a:cubicBezTo>
                  <a:pt x="2829560" y="2234600"/>
                  <a:pt x="2833192" y="2237876"/>
                  <a:pt x="2834640" y="2242220"/>
                </a:cubicBezTo>
                <a:cubicBezTo>
                  <a:pt x="2844217" y="2270950"/>
                  <a:pt x="2831298" y="2235537"/>
                  <a:pt x="2846070" y="2265080"/>
                </a:cubicBezTo>
                <a:cubicBezTo>
                  <a:pt x="2854662" y="2282263"/>
                  <a:pt x="2843851" y="2271562"/>
                  <a:pt x="2857500" y="2287940"/>
                </a:cubicBezTo>
                <a:cubicBezTo>
                  <a:pt x="2868033" y="2300579"/>
                  <a:pt x="2869455" y="2296611"/>
                  <a:pt x="2876550" y="2310800"/>
                </a:cubicBezTo>
                <a:cubicBezTo>
                  <a:pt x="2878346" y="2314392"/>
                  <a:pt x="2878410" y="2318719"/>
                  <a:pt x="2880360" y="2322230"/>
                </a:cubicBezTo>
                <a:cubicBezTo>
                  <a:pt x="2884808" y="2330236"/>
                  <a:pt x="2890520" y="2337470"/>
                  <a:pt x="2895600" y="2345090"/>
                </a:cubicBezTo>
                <a:lnTo>
                  <a:pt x="2903220" y="2356520"/>
                </a:lnTo>
                <a:cubicBezTo>
                  <a:pt x="2905760" y="2360330"/>
                  <a:pt x="2909392" y="2363606"/>
                  <a:pt x="2910840" y="2367950"/>
                </a:cubicBezTo>
                <a:cubicBezTo>
                  <a:pt x="2912110" y="2371760"/>
                  <a:pt x="2913747" y="2375467"/>
                  <a:pt x="2914650" y="2379380"/>
                </a:cubicBezTo>
                <a:cubicBezTo>
                  <a:pt x="2917562" y="2392000"/>
                  <a:pt x="2918174" y="2405193"/>
                  <a:pt x="2922270" y="2417480"/>
                </a:cubicBezTo>
                <a:cubicBezTo>
                  <a:pt x="2923540" y="2421290"/>
                  <a:pt x="2923852" y="2425568"/>
                  <a:pt x="2926080" y="2428910"/>
                </a:cubicBezTo>
                <a:cubicBezTo>
                  <a:pt x="2929069" y="2433393"/>
                  <a:pt x="2932283" y="2439033"/>
                  <a:pt x="2937510" y="2440340"/>
                </a:cubicBezTo>
                <a:cubicBezTo>
                  <a:pt x="2953574" y="2444356"/>
                  <a:pt x="2970530" y="2442880"/>
                  <a:pt x="2987040" y="2444150"/>
                </a:cubicBezTo>
                <a:cubicBezTo>
                  <a:pt x="2990850" y="2445420"/>
                  <a:pt x="2994595" y="2446903"/>
                  <a:pt x="2998470" y="2447960"/>
                </a:cubicBezTo>
                <a:cubicBezTo>
                  <a:pt x="3008574" y="2450716"/>
                  <a:pt x="3019583" y="2450896"/>
                  <a:pt x="3028950" y="2455580"/>
                </a:cubicBezTo>
                <a:cubicBezTo>
                  <a:pt x="3034030" y="2458120"/>
                  <a:pt x="3038917" y="2461091"/>
                  <a:pt x="3044190" y="2463200"/>
                </a:cubicBezTo>
                <a:cubicBezTo>
                  <a:pt x="3051648" y="2466183"/>
                  <a:pt x="3059430" y="2468280"/>
                  <a:pt x="3067050" y="2470820"/>
                </a:cubicBezTo>
                <a:cubicBezTo>
                  <a:pt x="3070860" y="2472090"/>
                  <a:pt x="3075138" y="2472402"/>
                  <a:pt x="3078480" y="2474630"/>
                </a:cubicBezTo>
                <a:cubicBezTo>
                  <a:pt x="3086841" y="2480204"/>
                  <a:pt x="3095482" y="2486647"/>
                  <a:pt x="3105150" y="2489870"/>
                </a:cubicBezTo>
                <a:cubicBezTo>
                  <a:pt x="3111293" y="2491918"/>
                  <a:pt x="3117952" y="2491976"/>
                  <a:pt x="3124200" y="2493680"/>
                </a:cubicBezTo>
                <a:cubicBezTo>
                  <a:pt x="3170223" y="2506232"/>
                  <a:pt x="3122736" y="2497825"/>
                  <a:pt x="3173730" y="2505110"/>
                </a:cubicBezTo>
                <a:cubicBezTo>
                  <a:pt x="3186430" y="2503840"/>
                  <a:pt x="3199648" y="2505107"/>
                  <a:pt x="3211830" y="2501300"/>
                </a:cubicBezTo>
                <a:cubicBezTo>
                  <a:pt x="3220571" y="2498568"/>
                  <a:pt x="3234690" y="2486060"/>
                  <a:pt x="3234690" y="2486060"/>
                </a:cubicBezTo>
                <a:cubicBezTo>
                  <a:pt x="3237408" y="2477907"/>
                  <a:pt x="3239169" y="2469282"/>
                  <a:pt x="3246120" y="2463200"/>
                </a:cubicBezTo>
                <a:cubicBezTo>
                  <a:pt x="3278155" y="2435170"/>
                  <a:pt x="3257734" y="2455488"/>
                  <a:pt x="3280410" y="2444150"/>
                </a:cubicBezTo>
                <a:cubicBezTo>
                  <a:pt x="3284506" y="2442102"/>
                  <a:pt x="3287553" y="2438138"/>
                  <a:pt x="3291840" y="2436530"/>
                </a:cubicBezTo>
                <a:cubicBezTo>
                  <a:pt x="3297903" y="2434256"/>
                  <a:pt x="3304608" y="2434291"/>
                  <a:pt x="3310890" y="2432720"/>
                </a:cubicBezTo>
                <a:cubicBezTo>
                  <a:pt x="3314786" y="2431746"/>
                  <a:pt x="3318728" y="2430706"/>
                  <a:pt x="3322320" y="2428910"/>
                </a:cubicBezTo>
                <a:cubicBezTo>
                  <a:pt x="3326416" y="2426862"/>
                  <a:pt x="3329406" y="2422738"/>
                  <a:pt x="3333750" y="2421290"/>
                </a:cubicBezTo>
                <a:cubicBezTo>
                  <a:pt x="3337364" y="2420085"/>
                  <a:pt x="3341370" y="2421290"/>
                  <a:pt x="3345180" y="2421290"/>
                </a:cubicBezTo>
              </a:path>
            </a:pathLst>
          </a:custGeom>
          <a:noFill/>
          <a:ln w="38100" cmpd="sng"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727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71549"/>
            <a:ext cx="3456384" cy="1008113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/>
              <a:t>Budimpešta-Zagreb-Rijeka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826860"/>
            <a:ext cx="3384376" cy="3316640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Glavni i najprometniji poprečni prometni pravac</a:t>
            </a:r>
          </a:p>
          <a:p>
            <a:r>
              <a:rPr lang="hr-HR" dirty="0" smtClean="0"/>
              <a:t>Cestovni i željeznički promet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786790"/>
            <a:ext cx="5436200" cy="3953950"/>
          </a:xfrm>
          <a:prstGeom prst="rect">
            <a:avLst/>
          </a:prstGeom>
        </p:spPr>
      </p:pic>
      <p:sp>
        <p:nvSpPr>
          <p:cNvPr id="12" name="Prostoručno 11"/>
          <p:cNvSpPr/>
          <p:nvPr/>
        </p:nvSpPr>
        <p:spPr>
          <a:xfrm>
            <a:off x="5374640" y="1412240"/>
            <a:ext cx="1021080" cy="609600"/>
          </a:xfrm>
          <a:custGeom>
            <a:avLst/>
            <a:gdLst>
              <a:gd name="connsiteX0" fmla="*/ 1021080 w 1021080"/>
              <a:gd name="connsiteY0" fmla="*/ 0 h 609600"/>
              <a:gd name="connsiteX1" fmla="*/ 1008380 w 1021080"/>
              <a:gd name="connsiteY1" fmla="*/ 7620 h 609600"/>
              <a:gd name="connsiteX2" fmla="*/ 1000760 w 1021080"/>
              <a:gd name="connsiteY2" fmla="*/ 12700 h 609600"/>
              <a:gd name="connsiteX3" fmla="*/ 990600 w 1021080"/>
              <a:gd name="connsiteY3" fmla="*/ 15240 h 609600"/>
              <a:gd name="connsiteX4" fmla="*/ 975360 w 1021080"/>
              <a:gd name="connsiteY4" fmla="*/ 27940 h 609600"/>
              <a:gd name="connsiteX5" fmla="*/ 960120 w 1021080"/>
              <a:gd name="connsiteY5" fmla="*/ 38100 h 609600"/>
              <a:gd name="connsiteX6" fmla="*/ 944880 w 1021080"/>
              <a:gd name="connsiteY6" fmla="*/ 48260 h 609600"/>
              <a:gd name="connsiteX7" fmla="*/ 937260 w 1021080"/>
              <a:gd name="connsiteY7" fmla="*/ 53340 h 609600"/>
              <a:gd name="connsiteX8" fmla="*/ 929640 w 1021080"/>
              <a:gd name="connsiteY8" fmla="*/ 58420 h 609600"/>
              <a:gd name="connsiteX9" fmla="*/ 914400 w 1021080"/>
              <a:gd name="connsiteY9" fmla="*/ 71120 h 609600"/>
              <a:gd name="connsiteX10" fmla="*/ 904240 w 1021080"/>
              <a:gd name="connsiteY10" fmla="*/ 86360 h 609600"/>
              <a:gd name="connsiteX11" fmla="*/ 899160 w 1021080"/>
              <a:gd name="connsiteY11" fmla="*/ 93980 h 609600"/>
              <a:gd name="connsiteX12" fmla="*/ 891540 w 1021080"/>
              <a:gd name="connsiteY12" fmla="*/ 109220 h 609600"/>
              <a:gd name="connsiteX13" fmla="*/ 889000 w 1021080"/>
              <a:gd name="connsiteY13" fmla="*/ 116840 h 609600"/>
              <a:gd name="connsiteX14" fmla="*/ 873760 w 1021080"/>
              <a:gd name="connsiteY14" fmla="*/ 127000 h 609600"/>
              <a:gd name="connsiteX15" fmla="*/ 858520 w 1021080"/>
              <a:gd name="connsiteY15" fmla="*/ 139700 h 609600"/>
              <a:gd name="connsiteX16" fmla="*/ 840740 w 1021080"/>
              <a:gd name="connsiteY16" fmla="*/ 157480 h 609600"/>
              <a:gd name="connsiteX17" fmla="*/ 833120 w 1021080"/>
              <a:gd name="connsiteY17" fmla="*/ 162560 h 609600"/>
              <a:gd name="connsiteX18" fmla="*/ 830580 w 1021080"/>
              <a:gd name="connsiteY18" fmla="*/ 170180 h 609600"/>
              <a:gd name="connsiteX19" fmla="*/ 792480 w 1021080"/>
              <a:gd name="connsiteY19" fmla="*/ 177800 h 609600"/>
              <a:gd name="connsiteX20" fmla="*/ 769620 w 1021080"/>
              <a:gd name="connsiteY20" fmla="*/ 185420 h 609600"/>
              <a:gd name="connsiteX21" fmla="*/ 762000 w 1021080"/>
              <a:gd name="connsiteY21" fmla="*/ 187960 h 609600"/>
              <a:gd name="connsiteX22" fmla="*/ 736600 w 1021080"/>
              <a:gd name="connsiteY22" fmla="*/ 195580 h 609600"/>
              <a:gd name="connsiteX23" fmla="*/ 728980 w 1021080"/>
              <a:gd name="connsiteY23" fmla="*/ 200660 h 609600"/>
              <a:gd name="connsiteX24" fmla="*/ 721360 w 1021080"/>
              <a:gd name="connsiteY24" fmla="*/ 203200 h 609600"/>
              <a:gd name="connsiteX25" fmla="*/ 706120 w 1021080"/>
              <a:gd name="connsiteY25" fmla="*/ 213360 h 609600"/>
              <a:gd name="connsiteX26" fmla="*/ 695960 w 1021080"/>
              <a:gd name="connsiteY26" fmla="*/ 215900 h 609600"/>
              <a:gd name="connsiteX27" fmla="*/ 680720 w 1021080"/>
              <a:gd name="connsiteY27" fmla="*/ 220980 h 609600"/>
              <a:gd name="connsiteX28" fmla="*/ 657860 w 1021080"/>
              <a:gd name="connsiteY28" fmla="*/ 228600 h 609600"/>
              <a:gd name="connsiteX29" fmla="*/ 650240 w 1021080"/>
              <a:gd name="connsiteY29" fmla="*/ 231140 h 609600"/>
              <a:gd name="connsiteX30" fmla="*/ 629920 w 1021080"/>
              <a:gd name="connsiteY30" fmla="*/ 236220 h 609600"/>
              <a:gd name="connsiteX31" fmla="*/ 614680 w 1021080"/>
              <a:gd name="connsiteY31" fmla="*/ 241300 h 609600"/>
              <a:gd name="connsiteX32" fmla="*/ 599440 w 1021080"/>
              <a:gd name="connsiteY32" fmla="*/ 251460 h 609600"/>
              <a:gd name="connsiteX33" fmla="*/ 591820 w 1021080"/>
              <a:gd name="connsiteY33" fmla="*/ 256540 h 609600"/>
              <a:gd name="connsiteX34" fmla="*/ 586740 w 1021080"/>
              <a:gd name="connsiteY34" fmla="*/ 264160 h 609600"/>
              <a:gd name="connsiteX35" fmla="*/ 579120 w 1021080"/>
              <a:gd name="connsiteY35" fmla="*/ 266700 h 609600"/>
              <a:gd name="connsiteX36" fmla="*/ 563880 w 1021080"/>
              <a:gd name="connsiteY36" fmla="*/ 276860 h 609600"/>
              <a:gd name="connsiteX37" fmla="*/ 548640 w 1021080"/>
              <a:gd name="connsiteY37" fmla="*/ 289560 h 609600"/>
              <a:gd name="connsiteX38" fmla="*/ 541020 w 1021080"/>
              <a:gd name="connsiteY38" fmla="*/ 294640 h 609600"/>
              <a:gd name="connsiteX39" fmla="*/ 535940 w 1021080"/>
              <a:gd name="connsiteY39" fmla="*/ 302260 h 609600"/>
              <a:gd name="connsiteX40" fmla="*/ 523240 w 1021080"/>
              <a:gd name="connsiteY40" fmla="*/ 314960 h 609600"/>
              <a:gd name="connsiteX41" fmla="*/ 510540 w 1021080"/>
              <a:gd name="connsiteY41" fmla="*/ 332740 h 609600"/>
              <a:gd name="connsiteX42" fmla="*/ 505460 w 1021080"/>
              <a:gd name="connsiteY42" fmla="*/ 340360 h 609600"/>
              <a:gd name="connsiteX43" fmla="*/ 490220 w 1021080"/>
              <a:gd name="connsiteY43" fmla="*/ 350520 h 609600"/>
              <a:gd name="connsiteX44" fmla="*/ 469900 w 1021080"/>
              <a:gd name="connsiteY44" fmla="*/ 373380 h 609600"/>
              <a:gd name="connsiteX45" fmla="*/ 462280 w 1021080"/>
              <a:gd name="connsiteY45" fmla="*/ 375920 h 609600"/>
              <a:gd name="connsiteX46" fmla="*/ 457200 w 1021080"/>
              <a:gd name="connsiteY46" fmla="*/ 383540 h 609600"/>
              <a:gd name="connsiteX47" fmla="*/ 441960 w 1021080"/>
              <a:gd name="connsiteY47" fmla="*/ 393700 h 609600"/>
              <a:gd name="connsiteX48" fmla="*/ 436880 w 1021080"/>
              <a:gd name="connsiteY48" fmla="*/ 401320 h 609600"/>
              <a:gd name="connsiteX49" fmla="*/ 421640 w 1021080"/>
              <a:gd name="connsiteY49" fmla="*/ 411480 h 609600"/>
              <a:gd name="connsiteX50" fmla="*/ 414020 w 1021080"/>
              <a:gd name="connsiteY50" fmla="*/ 416560 h 609600"/>
              <a:gd name="connsiteX51" fmla="*/ 406400 w 1021080"/>
              <a:gd name="connsiteY51" fmla="*/ 421640 h 609600"/>
              <a:gd name="connsiteX52" fmla="*/ 398780 w 1021080"/>
              <a:gd name="connsiteY52" fmla="*/ 426720 h 609600"/>
              <a:gd name="connsiteX53" fmla="*/ 393700 w 1021080"/>
              <a:gd name="connsiteY53" fmla="*/ 434340 h 609600"/>
              <a:gd name="connsiteX54" fmla="*/ 378460 w 1021080"/>
              <a:gd name="connsiteY54" fmla="*/ 444500 h 609600"/>
              <a:gd name="connsiteX55" fmla="*/ 365760 w 1021080"/>
              <a:gd name="connsiteY55" fmla="*/ 467360 h 609600"/>
              <a:gd name="connsiteX56" fmla="*/ 360680 w 1021080"/>
              <a:gd name="connsiteY56" fmla="*/ 474980 h 609600"/>
              <a:gd name="connsiteX57" fmla="*/ 355600 w 1021080"/>
              <a:gd name="connsiteY57" fmla="*/ 482600 h 609600"/>
              <a:gd name="connsiteX58" fmla="*/ 347980 w 1021080"/>
              <a:gd name="connsiteY58" fmla="*/ 487680 h 609600"/>
              <a:gd name="connsiteX59" fmla="*/ 330200 w 1021080"/>
              <a:gd name="connsiteY59" fmla="*/ 508000 h 609600"/>
              <a:gd name="connsiteX60" fmla="*/ 327660 w 1021080"/>
              <a:gd name="connsiteY60" fmla="*/ 515620 h 609600"/>
              <a:gd name="connsiteX61" fmla="*/ 304800 w 1021080"/>
              <a:gd name="connsiteY61" fmla="*/ 533400 h 609600"/>
              <a:gd name="connsiteX62" fmla="*/ 297180 w 1021080"/>
              <a:gd name="connsiteY62" fmla="*/ 538480 h 609600"/>
              <a:gd name="connsiteX63" fmla="*/ 289560 w 1021080"/>
              <a:gd name="connsiteY63" fmla="*/ 546100 h 609600"/>
              <a:gd name="connsiteX64" fmla="*/ 279400 w 1021080"/>
              <a:gd name="connsiteY64" fmla="*/ 548640 h 609600"/>
              <a:gd name="connsiteX65" fmla="*/ 264160 w 1021080"/>
              <a:gd name="connsiteY65" fmla="*/ 553720 h 609600"/>
              <a:gd name="connsiteX66" fmla="*/ 238760 w 1021080"/>
              <a:gd name="connsiteY66" fmla="*/ 561340 h 609600"/>
              <a:gd name="connsiteX67" fmla="*/ 231140 w 1021080"/>
              <a:gd name="connsiteY67" fmla="*/ 563880 h 609600"/>
              <a:gd name="connsiteX68" fmla="*/ 215900 w 1021080"/>
              <a:gd name="connsiteY68" fmla="*/ 571500 h 609600"/>
              <a:gd name="connsiteX69" fmla="*/ 208280 w 1021080"/>
              <a:gd name="connsiteY69" fmla="*/ 576580 h 609600"/>
              <a:gd name="connsiteX70" fmla="*/ 200660 w 1021080"/>
              <a:gd name="connsiteY70" fmla="*/ 579120 h 609600"/>
              <a:gd name="connsiteX71" fmla="*/ 185420 w 1021080"/>
              <a:gd name="connsiteY71" fmla="*/ 589280 h 609600"/>
              <a:gd name="connsiteX72" fmla="*/ 177800 w 1021080"/>
              <a:gd name="connsiteY72" fmla="*/ 594360 h 609600"/>
              <a:gd name="connsiteX73" fmla="*/ 170180 w 1021080"/>
              <a:gd name="connsiteY73" fmla="*/ 596900 h 609600"/>
              <a:gd name="connsiteX74" fmla="*/ 147320 w 1021080"/>
              <a:gd name="connsiteY74" fmla="*/ 609600 h 609600"/>
              <a:gd name="connsiteX75" fmla="*/ 101600 w 1021080"/>
              <a:gd name="connsiteY75" fmla="*/ 604520 h 609600"/>
              <a:gd name="connsiteX76" fmla="*/ 81280 w 1021080"/>
              <a:gd name="connsiteY76" fmla="*/ 601980 h 609600"/>
              <a:gd name="connsiteX77" fmla="*/ 71120 w 1021080"/>
              <a:gd name="connsiteY77" fmla="*/ 599440 h 609600"/>
              <a:gd name="connsiteX78" fmla="*/ 58420 w 1021080"/>
              <a:gd name="connsiteY78" fmla="*/ 596900 h 609600"/>
              <a:gd name="connsiteX79" fmla="*/ 50800 w 1021080"/>
              <a:gd name="connsiteY79" fmla="*/ 594360 h 609600"/>
              <a:gd name="connsiteX80" fmla="*/ 30480 w 1021080"/>
              <a:gd name="connsiteY80" fmla="*/ 589280 h 609600"/>
              <a:gd name="connsiteX81" fmla="*/ 0 w 1021080"/>
              <a:gd name="connsiteY81" fmla="*/ 59182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21080" h="609600">
                <a:moveTo>
                  <a:pt x="1021080" y="0"/>
                </a:moveTo>
                <a:cubicBezTo>
                  <a:pt x="1016847" y="2540"/>
                  <a:pt x="1012566" y="5003"/>
                  <a:pt x="1008380" y="7620"/>
                </a:cubicBezTo>
                <a:cubicBezTo>
                  <a:pt x="1005791" y="9238"/>
                  <a:pt x="1003566" y="11497"/>
                  <a:pt x="1000760" y="12700"/>
                </a:cubicBezTo>
                <a:cubicBezTo>
                  <a:pt x="997551" y="14075"/>
                  <a:pt x="993987" y="14393"/>
                  <a:pt x="990600" y="15240"/>
                </a:cubicBezTo>
                <a:cubicBezTo>
                  <a:pt x="963371" y="33393"/>
                  <a:pt x="1004696" y="5123"/>
                  <a:pt x="975360" y="27940"/>
                </a:cubicBezTo>
                <a:cubicBezTo>
                  <a:pt x="970541" y="31688"/>
                  <a:pt x="965200" y="34713"/>
                  <a:pt x="960120" y="38100"/>
                </a:cubicBezTo>
                <a:lnTo>
                  <a:pt x="944880" y="48260"/>
                </a:lnTo>
                <a:lnTo>
                  <a:pt x="937260" y="53340"/>
                </a:lnTo>
                <a:cubicBezTo>
                  <a:pt x="934720" y="55033"/>
                  <a:pt x="931799" y="56261"/>
                  <a:pt x="929640" y="58420"/>
                </a:cubicBezTo>
                <a:cubicBezTo>
                  <a:pt x="919861" y="68199"/>
                  <a:pt x="925009" y="64047"/>
                  <a:pt x="914400" y="71120"/>
                </a:cubicBezTo>
                <a:lnTo>
                  <a:pt x="904240" y="86360"/>
                </a:lnTo>
                <a:cubicBezTo>
                  <a:pt x="902547" y="88900"/>
                  <a:pt x="900125" y="91084"/>
                  <a:pt x="899160" y="93980"/>
                </a:cubicBezTo>
                <a:cubicBezTo>
                  <a:pt x="892776" y="113133"/>
                  <a:pt x="901388" y="89525"/>
                  <a:pt x="891540" y="109220"/>
                </a:cubicBezTo>
                <a:cubicBezTo>
                  <a:pt x="890343" y="111615"/>
                  <a:pt x="890893" y="114947"/>
                  <a:pt x="889000" y="116840"/>
                </a:cubicBezTo>
                <a:cubicBezTo>
                  <a:pt x="884683" y="121157"/>
                  <a:pt x="878840" y="123613"/>
                  <a:pt x="873760" y="127000"/>
                </a:cubicBezTo>
                <a:cubicBezTo>
                  <a:pt x="863151" y="134073"/>
                  <a:pt x="868299" y="129921"/>
                  <a:pt x="858520" y="139700"/>
                </a:cubicBezTo>
                <a:cubicBezTo>
                  <a:pt x="854049" y="153112"/>
                  <a:pt x="858208" y="145835"/>
                  <a:pt x="840740" y="157480"/>
                </a:cubicBezTo>
                <a:lnTo>
                  <a:pt x="833120" y="162560"/>
                </a:lnTo>
                <a:cubicBezTo>
                  <a:pt x="832273" y="165100"/>
                  <a:pt x="832253" y="168089"/>
                  <a:pt x="830580" y="170180"/>
                </a:cubicBezTo>
                <a:cubicBezTo>
                  <a:pt x="822529" y="180244"/>
                  <a:pt x="799112" y="177247"/>
                  <a:pt x="792480" y="177800"/>
                </a:cubicBezTo>
                <a:lnTo>
                  <a:pt x="769620" y="185420"/>
                </a:lnTo>
                <a:cubicBezTo>
                  <a:pt x="767080" y="186267"/>
                  <a:pt x="764597" y="187311"/>
                  <a:pt x="762000" y="187960"/>
                </a:cubicBezTo>
                <a:cubicBezTo>
                  <a:pt x="756321" y="189380"/>
                  <a:pt x="740310" y="193106"/>
                  <a:pt x="736600" y="195580"/>
                </a:cubicBezTo>
                <a:cubicBezTo>
                  <a:pt x="734060" y="197273"/>
                  <a:pt x="731710" y="199295"/>
                  <a:pt x="728980" y="200660"/>
                </a:cubicBezTo>
                <a:cubicBezTo>
                  <a:pt x="726585" y="201857"/>
                  <a:pt x="723700" y="201900"/>
                  <a:pt x="721360" y="203200"/>
                </a:cubicBezTo>
                <a:cubicBezTo>
                  <a:pt x="716023" y="206165"/>
                  <a:pt x="712043" y="211879"/>
                  <a:pt x="706120" y="213360"/>
                </a:cubicBezTo>
                <a:cubicBezTo>
                  <a:pt x="702733" y="214207"/>
                  <a:pt x="699304" y="214897"/>
                  <a:pt x="695960" y="215900"/>
                </a:cubicBezTo>
                <a:cubicBezTo>
                  <a:pt x="690831" y="217439"/>
                  <a:pt x="685800" y="219287"/>
                  <a:pt x="680720" y="220980"/>
                </a:cubicBezTo>
                <a:lnTo>
                  <a:pt x="657860" y="228600"/>
                </a:lnTo>
                <a:cubicBezTo>
                  <a:pt x="655320" y="229447"/>
                  <a:pt x="652837" y="230491"/>
                  <a:pt x="650240" y="231140"/>
                </a:cubicBezTo>
                <a:cubicBezTo>
                  <a:pt x="643467" y="232833"/>
                  <a:pt x="636544" y="234012"/>
                  <a:pt x="629920" y="236220"/>
                </a:cubicBezTo>
                <a:cubicBezTo>
                  <a:pt x="624840" y="237913"/>
                  <a:pt x="619135" y="238330"/>
                  <a:pt x="614680" y="241300"/>
                </a:cubicBezTo>
                <a:lnTo>
                  <a:pt x="599440" y="251460"/>
                </a:lnTo>
                <a:lnTo>
                  <a:pt x="591820" y="256540"/>
                </a:lnTo>
                <a:cubicBezTo>
                  <a:pt x="590127" y="259080"/>
                  <a:pt x="589124" y="262253"/>
                  <a:pt x="586740" y="264160"/>
                </a:cubicBezTo>
                <a:cubicBezTo>
                  <a:pt x="584649" y="265833"/>
                  <a:pt x="581460" y="265400"/>
                  <a:pt x="579120" y="266700"/>
                </a:cubicBezTo>
                <a:cubicBezTo>
                  <a:pt x="573783" y="269665"/>
                  <a:pt x="568960" y="273473"/>
                  <a:pt x="563880" y="276860"/>
                </a:cubicBezTo>
                <a:cubicBezTo>
                  <a:pt x="544961" y="289473"/>
                  <a:pt x="568197" y="273262"/>
                  <a:pt x="548640" y="289560"/>
                </a:cubicBezTo>
                <a:cubicBezTo>
                  <a:pt x="546295" y="291514"/>
                  <a:pt x="543560" y="292947"/>
                  <a:pt x="541020" y="294640"/>
                </a:cubicBezTo>
                <a:cubicBezTo>
                  <a:pt x="539327" y="297180"/>
                  <a:pt x="538099" y="300101"/>
                  <a:pt x="535940" y="302260"/>
                </a:cubicBezTo>
                <a:cubicBezTo>
                  <a:pt x="527135" y="311065"/>
                  <a:pt x="528659" y="302768"/>
                  <a:pt x="523240" y="314960"/>
                </a:cubicBezTo>
                <a:cubicBezTo>
                  <a:pt x="514994" y="333513"/>
                  <a:pt x="524400" y="328120"/>
                  <a:pt x="510540" y="332740"/>
                </a:cubicBezTo>
                <a:cubicBezTo>
                  <a:pt x="508847" y="335280"/>
                  <a:pt x="507757" y="338350"/>
                  <a:pt x="505460" y="340360"/>
                </a:cubicBezTo>
                <a:cubicBezTo>
                  <a:pt x="500865" y="344380"/>
                  <a:pt x="490220" y="350520"/>
                  <a:pt x="490220" y="350520"/>
                </a:cubicBezTo>
                <a:cubicBezTo>
                  <a:pt x="485379" y="357781"/>
                  <a:pt x="477357" y="370894"/>
                  <a:pt x="469900" y="373380"/>
                </a:cubicBezTo>
                <a:lnTo>
                  <a:pt x="462280" y="375920"/>
                </a:lnTo>
                <a:cubicBezTo>
                  <a:pt x="460587" y="378460"/>
                  <a:pt x="459497" y="381530"/>
                  <a:pt x="457200" y="383540"/>
                </a:cubicBezTo>
                <a:cubicBezTo>
                  <a:pt x="452605" y="387560"/>
                  <a:pt x="441960" y="393700"/>
                  <a:pt x="441960" y="393700"/>
                </a:cubicBezTo>
                <a:cubicBezTo>
                  <a:pt x="440267" y="396240"/>
                  <a:pt x="439177" y="399310"/>
                  <a:pt x="436880" y="401320"/>
                </a:cubicBezTo>
                <a:cubicBezTo>
                  <a:pt x="432285" y="405340"/>
                  <a:pt x="426720" y="408093"/>
                  <a:pt x="421640" y="411480"/>
                </a:cubicBezTo>
                <a:lnTo>
                  <a:pt x="414020" y="416560"/>
                </a:lnTo>
                <a:lnTo>
                  <a:pt x="406400" y="421640"/>
                </a:lnTo>
                <a:lnTo>
                  <a:pt x="398780" y="426720"/>
                </a:lnTo>
                <a:cubicBezTo>
                  <a:pt x="397087" y="429260"/>
                  <a:pt x="395997" y="432330"/>
                  <a:pt x="393700" y="434340"/>
                </a:cubicBezTo>
                <a:cubicBezTo>
                  <a:pt x="389105" y="438360"/>
                  <a:pt x="378460" y="444500"/>
                  <a:pt x="378460" y="444500"/>
                </a:cubicBezTo>
                <a:cubicBezTo>
                  <a:pt x="373989" y="457912"/>
                  <a:pt x="377405" y="449892"/>
                  <a:pt x="365760" y="467360"/>
                </a:cubicBezTo>
                <a:lnTo>
                  <a:pt x="360680" y="474980"/>
                </a:lnTo>
                <a:cubicBezTo>
                  <a:pt x="358987" y="477520"/>
                  <a:pt x="358140" y="480907"/>
                  <a:pt x="355600" y="482600"/>
                </a:cubicBezTo>
                <a:lnTo>
                  <a:pt x="347980" y="487680"/>
                </a:lnTo>
                <a:cubicBezTo>
                  <a:pt x="336127" y="505460"/>
                  <a:pt x="342900" y="499533"/>
                  <a:pt x="330200" y="508000"/>
                </a:cubicBezTo>
                <a:cubicBezTo>
                  <a:pt x="329353" y="510540"/>
                  <a:pt x="329145" y="513392"/>
                  <a:pt x="327660" y="515620"/>
                </a:cubicBezTo>
                <a:cubicBezTo>
                  <a:pt x="322885" y="522782"/>
                  <a:pt x="310855" y="529363"/>
                  <a:pt x="304800" y="533400"/>
                </a:cubicBezTo>
                <a:cubicBezTo>
                  <a:pt x="302260" y="535093"/>
                  <a:pt x="299339" y="536321"/>
                  <a:pt x="297180" y="538480"/>
                </a:cubicBezTo>
                <a:cubicBezTo>
                  <a:pt x="294640" y="541020"/>
                  <a:pt x="292679" y="544318"/>
                  <a:pt x="289560" y="546100"/>
                </a:cubicBezTo>
                <a:cubicBezTo>
                  <a:pt x="286529" y="547832"/>
                  <a:pt x="282744" y="547637"/>
                  <a:pt x="279400" y="548640"/>
                </a:cubicBezTo>
                <a:cubicBezTo>
                  <a:pt x="274271" y="550179"/>
                  <a:pt x="269355" y="552421"/>
                  <a:pt x="264160" y="553720"/>
                </a:cubicBezTo>
                <a:cubicBezTo>
                  <a:pt x="248805" y="557559"/>
                  <a:pt x="257312" y="555156"/>
                  <a:pt x="238760" y="561340"/>
                </a:cubicBezTo>
                <a:cubicBezTo>
                  <a:pt x="236220" y="562187"/>
                  <a:pt x="233368" y="562395"/>
                  <a:pt x="231140" y="563880"/>
                </a:cubicBezTo>
                <a:cubicBezTo>
                  <a:pt x="209302" y="578439"/>
                  <a:pt x="236932" y="560984"/>
                  <a:pt x="215900" y="571500"/>
                </a:cubicBezTo>
                <a:cubicBezTo>
                  <a:pt x="213170" y="572865"/>
                  <a:pt x="211010" y="575215"/>
                  <a:pt x="208280" y="576580"/>
                </a:cubicBezTo>
                <a:cubicBezTo>
                  <a:pt x="205885" y="577777"/>
                  <a:pt x="203000" y="577820"/>
                  <a:pt x="200660" y="579120"/>
                </a:cubicBezTo>
                <a:cubicBezTo>
                  <a:pt x="195323" y="582085"/>
                  <a:pt x="190500" y="585893"/>
                  <a:pt x="185420" y="589280"/>
                </a:cubicBezTo>
                <a:cubicBezTo>
                  <a:pt x="182880" y="590973"/>
                  <a:pt x="180696" y="593395"/>
                  <a:pt x="177800" y="594360"/>
                </a:cubicBezTo>
                <a:cubicBezTo>
                  <a:pt x="175260" y="595207"/>
                  <a:pt x="172520" y="595600"/>
                  <a:pt x="170180" y="596900"/>
                </a:cubicBezTo>
                <a:cubicBezTo>
                  <a:pt x="143978" y="611456"/>
                  <a:pt x="164562" y="603853"/>
                  <a:pt x="147320" y="609600"/>
                </a:cubicBezTo>
                <a:lnTo>
                  <a:pt x="101600" y="604520"/>
                </a:lnTo>
                <a:cubicBezTo>
                  <a:pt x="94827" y="603673"/>
                  <a:pt x="88013" y="603102"/>
                  <a:pt x="81280" y="601980"/>
                </a:cubicBezTo>
                <a:cubicBezTo>
                  <a:pt x="77837" y="601406"/>
                  <a:pt x="74528" y="600197"/>
                  <a:pt x="71120" y="599440"/>
                </a:cubicBezTo>
                <a:cubicBezTo>
                  <a:pt x="66906" y="598503"/>
                  <a:pt x="62608" y="597947"/>
                  <a:pt x="58420" y="596900"/>
                </a:cubicBezTo>
                <a:cubicBezTo>
                  <a:pt x="55823" y="596251"/>
                  <a:pt x="53397" y="595009"/>
                  <a:pt x="50800" y="594360"/>
                </a:cubicBezTo>
                <a:lnTo>
                  <a:pt x="30480" y="589280"/>
                </a:lnTo>
                <a:cubicBezTo>
                  <a:pt x="1697" y="591897"/>
                  <a:pt x="11892" y="591820"/>
                  <a:pt x="0" y="591820"/>
                </a:cubicBezTo>
              </a:path>
            </a:pathLst>
          </a:custGeom>
          <a:noFill/>
          <a:ln w="38100" cmpd="sng"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8706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71550"/>
            <a:ext cx="3456384" cy="432048"/>
          </a:xfrm>
        </p:spPr>
        <p:txBody>
          <a:bodyPr>
            <a:noAutofit/>
          </a:bodyPr>
          <a:lstStyle/>
          <a:p>
            <a:pPr algn="l"/>
            <a:r>
              <a:rPr lang="hr-HR" sz="3200" dirty="0" err="1" smtClean="0"/>
              <a:t>Phyrnski</a:t>
            </a:r>
            <a:r>
              <a:rPr lang="hr-HR" sz="3200" dirty="0" smtClean="0"/>
              <a:t> pravac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275606"/>
            <a:ext cx="3384376" cy="3867894"/>
          </a:xfrm>
        </p:spPr>
        <p:txBody>
          <a:bodyPr>
            <a:normAutofit/>
          </a:bodyPr>
          <a:lstStyle/>
          <a:p>
            <a:r>
              <a:rPr lang="hr-HR" dirty="0" smtClean="0"/>
              <a:t>Povezuje Beč i Split</a:t>
            </a:r>
          </a:p>
          <a:p>
            <a:r>
              <a:rPr lang="hr-HR" dirty="0" smtClean="0"/>
              <a:t>Cestovni i željeznički</a:t>
            </a:r>
          </a:p>
          <a:p>
            <a:r>
              <a:rPr lang="hr-HR" dirty="0" smtClean="0"/>
              <a:t>Najvažniji za dolazak turista</a:t>
            </a:r>
          </a:p>
          <a:p>
            <a:endParaRPr lang="hr-HR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786790"/>
            <a:ext cx="5436200" cy="3953950"/>
          </a:xfrm>
          <a:prstGeom prst="rect">
            <a:avLst/>
          </a:prstGeom>
        </p:spPr>
      </p:pic>
      <p:sp>
        <p:nvSpPr>
          <p:cNvPr id="11" name="Prostoručno 10"/>
          <p:cNvSpPr/>
          <p:nvPr/>
        </p:nvSpPr>
        <p:spPr>
          <a:xfrm>
            <a:off x="4892040" y="802640"/>
            <a:ext cx="955040" cy="1785620"/>
          </a:xfrm>
          <a:custGeom>
            <a:avLst/>
            <a:gdLst>
              <a:gd name="connsiteX0" fmla="*/ 0 w 955040"/>
              <a:gd name="connsiteY0" fmla="*/ 0 h 1785620"/>
              <a:gd name="connsiteX1" fmla="*/ 12700 w 955040"/>
              <a:gd name="connsiteY1" fmla="*/ 2540 h 1785620"/>
              <a:gd name="connsiteX2" fmla="*/ 15240 w 955040"/>
              <a:gd name="connsiteY2" fmla="*/ 10160 h 1785620"/>
              <a:gd name="connsiteX3" fmla="*/ 27940 w 955040"/>
              <a:gd name="connsiteY3" fmla="*/ 22860 h 1785620"/>
              <a:gd name="connsiteX4" fmla="*/ 33020 w 955040"/>
              <a:gd name="connsiteY4" fmla="*/ 30480 h 1785620"/>
              <a:gd name="connsiteX5" fmla="*/ 48260 w 955040"/>
              <a:gd name="connsiteY5" fmla="*/ 40640 h 1785620"/>
              <a:gd name="connsiteX6" fmla="*/ 71120 w 955040"/>
              <a:gd name="connsiteY6" fmla="*/ 50800 h 1785620"/>
              <a:gd name="connsiteX7" fmla="*/ 91440 w 955040"/>
              <a:gd name="connsiteY7" fmla="*/ 55880 h 1785620"/>
              <a:gd name="connsiteX8" fmla="*/ 106680 w 955040"/>
              <a:gd name="connsiteY8" fmla="*/ 66040 h 1785620"/>
              <a:gd name="connsiteX9" fmla="*/ 121920 w 955040"/>
              <a:gd name="connsiteY9" fmla="*/ 73660 h 1785620"/>
              <a:gd name="connsiteX10" fmla="*/ 154940 w 955040"/>
              <a:gd name="connsiteY10" fmla="*/ 76200 h 1785620"/>
              <a:gd name="connsiteX11" fmla="*/ 165100 w 955040"/>
              <a:gd name="connsiteY11" fmla="*/ 88900 h 1785620"/>
              <a:gd name="connsiteX12" fmla="*/ 172720 w 955040"/>
              <a:gd name="connsiteY12" fmla="*/ 93980 h 1785620"/>
              <a:gd name="connsiteX13" fmla="*/ 182880 w 955040"/>
              <a:gd name="connsiteY13" fmla="*/ 109220 h 1785620"/>
              <a:gd name="connsiteX14" fmla="*/ 187960 w 955040"/>
              <a:gd name="connsiteY14" fmla="*/ 116840 h 1785620"/>
              <a:gd name="connsiteX15" fmla="*/ 210820 w 955040"/>
              <a:gd name="connsiteY15" fmla="*/ 129540 h 1785620"/>
              <a:gd name="connsiteX16" fmla="*/ 220980 w 955040"/>
              <a:gd name="connsiteY16" fmla="*/ 134620 h 1785620"/>
              <a:gd name="connsiteX17" fmla="*/ 236220 w 955040"/>
              <a:gd name="connsiteY17" fmla="*/ 144780 h 1785620"/>
              <a:gd name="connsiteX18" fmla="*/ 243840 w 955040"/>
              <a:gd name="connsiteY18" fmla="*/ 149860 h 1785620"/>
              <a:gd name="connsiteX19" fmla="*/ 261620 w 955040"/>
              <a:gd name="connsiteY19" fmla="*/ 162560 h 1785620"/>
              <a:gd name="connsiteX20" fmla="*/ 274320 w 955040"/>
              <a:gd name="connsiteY20" fmla="*/ 165100 h 1785620"/>
              <a:gd name="connsiteX21" fmla="*/ 289560 w 955040"/>
              <a:gd name="connsiteY21" fmla="*/ 170180 h 1785620"/>
              <a:gd name="connsiteX22" fmla="*/ 302260 w 955040"/>
              <a:gd name="connsiteY22" fmla="*/ 172720 h 1785620"/>
              <a:gd name="connsiteX23" fmla="*/ 309880 w 955040"/>
              <a:gd name="connsiteY23" fmla="*/ 175260 h 1785620"/>
              <a:gd name="connsiteX24" fmla="*/ 335280 w 955040"/>
              <a:gd name="connsiteY24" fmla="*/ 177800 h 1785620"/>
              <a:gd name="connsiteX25" fmla="*/ 353060 w 955040"/>
              <a:gd name="connsiteY25" fmla="*/ 180340 h 1785620"/>
              <a:gd name="connsiteX26" fmla="*/ 360680 w 955040"/>
              <a:gd name="connsiteY26" fmla="*/ 182880 h 1785620"/>
              <a:gd name="connsiteX27" fmla="*/ 370840 w 955040"/>
              <a:gd name="connsiteY27" fmla="*/ 185420 h 1785620"/>
              <a:gd name="connsiteX28" fmla="*/ 386080 w 955040"/>
              <a:gd name="connsiteY28" fmla="*/ 195580 h 1785620"/>
              <a:gd name="connsiteX29" fmla="*/ 406400 w 955040"/>
              <a:gd name="connsiteY29" fmla="*/ 213360 h 1785620"/>
              <a:gd name="connsiteX30" fmla="*/ 414020 w 955040"/>
              <a:gd name="connsiteY30" fmla="*/ 220980 h 1785620"/>
              <a:gd name="connsiteX31" fmla="*/ 419100 w 955040"/>
              <a:gd name="connsiteY31" fmla="*/ 228600 h 1785620"/>
              <a:gd name="connsiteX32" fmla="*/ 434340 w 955040"/>
              <a:gd name="connsiteY32" fmla="*/ 236220 h 1785620"/>
              <a:gd name="connsiteX33" fmla="*/ 464820 w 955040"/>
              <a:gd name="connsiteY33" fmla="*/ 243840 h 1785620"/>
              <a:gd name="connsiteX34" fmla="*/ 472440 w 955040"/>
              <a:gd name="connsiteY34" fmla="*/ 248920 h 1785620"/>
              <a:gd name="connsiteX35" fmla="*/ 497840 w 955040"/>
              <a:gd name="connsiteY35" fmla="*/ 259080 h 1785620"/>
              <a:gd name="connsiteX36" fmla="*/ 508000 w 955040"/>
              <a:gd name="connsiteY36" fmla="*/ 266700 h 1785620"/>
              <a:gd name="connsiteX37" fmla="*/ 515620 w 955040"/>
              <a:gd name="connsiteY37" fmla="*/ 274320 h 1785620"/>
              <a:gd name="connsiteX38" fmla="*/ 523240 w 955040"/>
              <a:gd name="connsiteY38" fmla="*/ 276860 h 1785620"/>
              <a:gd name="connsiteX39" fmla="*/ 541020 w 955040"/>
              <a:gd name="connsiteY39" fmla="*/ 284480 h 1785620"/>
              <a:gd name="connsiteX40" fmla="*/ 556260 w 955040"/>
              <a:gd name="connsiteY40" fmla="*/ 289560 h 1785620"/>
              <a:gd name="connsiteX41" fmla="*/ 635000 w 955040"/>
              <a:gd name="connsiteY41" fmla="*/ 292100 h 1785620"/>
              <a:gd name="connsiteX42" fmla="*/ 645160 w 955040"/>
              <a:gd name="connsiteY42" fmla="*/ 297180 h 1785620"/>
              <a:gd name="connsiteX43" fmla="*/ 665480 w 955040"/>
              <a:gd name="connsiteY43" fmla="*/ 302260 h 1785620"/>
              <a:gd name="connsiteX44" fmla="*/ 685800 w 955040"/>
              <a:gd name="connsiteY44" fmla="*/ 309880 h 1785620"/>
              <a:gd name="connsiteX45" fmla="*/ 695960 w 955040"/>
              <a:gd name="connsiteY45" fmla="*/ 314960 h 1785620"/>
              <a:gd name="connsiteX46" fmla="*/ 713740 w 955040"/>
              <a:gd name="connsiteY46" fmla="*/ 320040 h 1785620"/>
              <a:gd name="connsiteX47" fmla="*/ 726440 w 955040"/>
              <a:gd name="connsiteY47" fmla="*/ 322580 h 1785620"/>
              <a:gd name="connsiteX48" fmla="*/ 741680 w 955040"/>
              <a:gd name="connsiteY48" fmla="*/ 327660 h 1785620"/>
              <a:gd name="connsiteX49" fmla="*/ 805180 w 955040"/>
              <a:gd name="connsiteY49" fmla="*/ 322580 h 1785620"/>
              <a:gd name="connsiteX50" fmla="*/ 817880 w 955040"/>
              <a:gd name="connsiteY50" fmla="*/ 320040 h 1785620"/>
              <a:gd name="connsiteX51" fmla="*/ 861060 w 955040"/>
              <a:gd name="connsiteY51" fmla="*/ 322580 h 1785620"/>
              <a:gd name="connsiteX52" fmla="*/ 883920 w 955040"/>
              <a:gd name="connsiteY52" fmla="*/ 325120 h 1785620"/>
              <a:gd name="connsiteX53" fmla="*/ 922020 w 955040"/>
              <a:gd name="connsiteY53" fmla="*/ 327660 h 1785620"/>
              <a:gd name="connsiteX54" fmla="*/ 929640 w 955040"/>
              <a:gd name="connsiteY54" fmla="*/ 332740 h 1785620"/>
              <a:gd name="connsiteX55" fmla="*/ 947420 w 955040"/>
              <a:gd name="connsiteY55" fmla="*/ 355600 h 1785620"/>
              <a:gd name="connsiteX56" fmla="*/ 952500 w 955040"/>
              <a:gd name="connsiteY56" fmla="*/ 370840 h 1785620"/>
              <a:gd name="connsiteX57" fmla="*/ 955040 w 955040"/>
              <a:gd name="connsiteY57" fmla="*/ 378460 h 1785620"/>
              <a:gd name="connsiteX58" fmla="*/ 952500 w 955040"/>
              <a:gd name="connsiteY58" fmla="*/ 429260 h 1785620"/>
              <a:gd name="connsiteX59" fmla="*/ 947420 w 955040"/>
              <a:gd name="connsiteY59" fmla="*/ 444500 h 1785620"/>
              <a:gd name="connsiteX60" fmla="*/ 944880 w 955040"/>
              <a:gd name="connsiteY60" fmla="*/ 452120 h 1785620"/>
              <a:gd name="connsiteX61" fmla="*/ 937260 w 955040"/>
              <a:gd name="connsiteY61" fmla="*/ 467360 h 1785620"/>
              <a:gd name="connsiteX62" fmla="*/ 929640 w 955040"/>
              <a:gd name="connsiteY62" fmla="*/ 500380 h 1785620"/>
              <a:gd name="connsiteX63" fmla="*/ 922020 w 955040"/>
              <a:gd name="connsiteY63" fmla="*/ 505460 h 1785620"/>
              <a:gd name="connsiteX64" fmla="*/ 916940 w 955040"/>
              <a:gd name="connsiteY64" fmla="*/ 513080 h 1785620"/>
              <a:gd name="connsiteX65" fmla="*/ 914400 w 955040"/>
              <a:gd name="connsiteY65" fmla="*/ 520700 h 1785620"/>
              <a:gd name="connsiteX66" fmla="*/ 906780 w 955040"/>
              <a:gd name="connsiteY66" fmla="*/ 523240 h 1785620"/>
              <a:gd name="connsiteX67" fmla="*/ 901700 w 955040"/>
              <a:gd name="connsiteY67" fmla="*/ 530860 h 1785620"/>
              <a:gd name="connsiteX68" fmla="*/ 899160 w 955040"/>
              <a:gd name="connsiteY68" fmla="*/ 551180 h 1785620"/>
              <a:gd name="connsiteX69" fmla="*/ 896620 w 955040"/>
              <a:gd name="connsiteY69" fmla="*/ 558800 h 1785620"/>
              <a:gd name="connsiteX70" fmla="*/ 896620 w 955040"/>
              <a:gd name="connsiteY70" fmla="*/ 640080 h 1785620"/>
              <a:gd name="connsiteX71" fmla="*/ 891540 w 955040"/>
              <a:gd name="connsiteY71" fmla="*/ 655320 h 1785620"/>
              <a:gd name="connsiteX72" fmla="*/ 889000 w 955040"/>
              <a:gd name="connsiteY72" fmla="*/ 662940 h 1785620"/>
              <a:gd name="connsiteX73" fmla="*/ 881380 w 955040"/>
              <a:gd name="connsiteY73" fmla="*/ 668020 h 1785620"/>
              <a:gd name="connsiteX74" fmla="*/ 868680 w 955040"/>
              <a:gd name="connsiteY74" fmla="*/ 678180 h 1785620"/>
              <a:gd name="connsiteX75" fmla="*/ 861060 w 955040"/>
              <a:gd name="connsiteY75" fmla="*/ 683260 h 1785620"/>
              <a:gd name="connsiteX76" fmla="*/ 845820 w 955040"/>
              <a:gd name="connsiteY76" fmla="*/ 688340 h 1785620"/>
              <a:gd name="connsiteX77" fmla="*/ 838200 w 955040"/>
              <a:gd name="connsiteY77" fmla="*/ 690880 h 1785620"/>
              <a:gd name="connsiteX78" fmla="*/ 825500 w 955040"/>
              <a:gd name="connsiteY78" fmla="*/ 693420 h 1785620"/>
              <a:gd name="connsiteX79" fmla="*/ 817880 w 955040"/>
              <a:gd name="connsiteY79" fmla="*/ 695960 h 1785620"/>
              <a:gd name="connsiteX80" fmla="*/ 784860 w 955040"/>
              <a:gd name="connsiteY80" fmla="*/ 698500 h 1785620"/>
              <a:gd name="connsiteX81" fmla="*/ 756920 w 955040"/>
              <a:gd name="connsiteY81" fmla="*/ 701040 h 1785620"/>
              <a:gd name="connsiteX82" fmla="*/ 744220 w 955040"/>
              <a:gd name="connsiteY82" fmla="*/ 703580 h 1785620"/>
              <a:gd name="connsiteX83" fmla="*/ 736600 w 955040"/>
              <a:gd name="connsiteY83" fmla="*/ 718820 h 1785620"/>
              <a:gd name="connsiteX84" fmla="*/ 739140 w 955040"/>
              <a:gd name="connsiteY84" fmla="*/ 726440 h 1785620"/>
              <a:gd name="connsiteX85" fmla="*/ 751840 w 955040"/>
              <a:gd name="connsiteY85" fmla="*/ 741680 h 1785620"/>
              <a:gd name="connsiteX86" fmla="*/ 756920 w 955040"/>
              <a:gd name="connsiteY86" fmla="*/ 756920 h 1785620"/>
              <a:gd name="connsiteX87" fmla="*/ 764540 w 955040"/>
              <a:gd name="connsiteY87" fmla="*/ 772160 h 1785620"/>
              <a:gd name="connsiteX88" fmla="*/ 769620 w 955040"/>
              <a:gd name="connsiteY88" fmla="*/ 779780 h 1785620"/>
              <a:gd name="connsiteX89" fmla="*/ 772160 w 955040"/>
              <a:gd name="connsiteY89" fmla="*/ 787400 h 1785620"/>
              <a:gd name="connsiteX90" fmla="*/ 777240 w 955040"/>
              <a:gd name="connsiteY90" fmla="*/ 795020 h 1785620"/>
              <a:gd name="connsiteX91" fmla="*/ 779780 w 955040"/>
              <a:gd name="connsiteY91" fmla="*/ 802640 h 1785620"/>
              <a:gd name="connsiteX92" fmla="*/ 784860 w 955040"/>
              <a:gd name="connsiteY92" fmla="*/ 810260 h 1785620"/>
              <a:gd name="connsiteX93" fmla="*/ 789940 w 955040"/>
              <a:gd name="connsiteY93" fmla="*/ 825500 h 1785620"/>
              <a:gd name="connsiteX94" fmla="*/ 792480 w 955040"/>
              <a:gd name="connsiteY94" fmla="*/ 833120 h 1785620"/>
              <a:gd name="connsiteX95" fmla="*/ 802640 w 955040"/>
              <a:gd name="connsiteY95" fmla="*/ 848360 h 1785620"/>
              <a:gd name="connsiteX96" fmla="*/ 805180 w 955040"/>
              <a:gd name="connsiteY96" fmla="*/ 855980 h 1785620"/>
              <a:gd name="connsiteX97" fmla="*/ 810260 w 955040"/>
              <a:gd name="connsiteY97" fmla="*/ 863600 h 1785620"/>
              <a:gd name="connsiteX98" fmla="*/ 815340 w 955040"/>
              <a:gd name="connsiteY98" fmla="*/ 878840 h 1785620"/>
              <a:gd name="connsiteX99" fmla="*/ 817880 w 955040"/>
              <a:gd name="connsiteY99" fmla="*/ 886460 h 1785620"/>
              <a:gd name="connsiteX100" fmla="*/ 822960 w 955040"/>
              <a:gd name="connsiteY100" fmla="*/ 894080 h 1785620"/>
              <a:gd name="connsiteX101" fmla="*/ 828040 w 955040"/>
              <a:gd name="connsiteY101" fmla="*/ 909320 h 1785620"/>
              <a:gd name="connsiteX102" fmla="*/ 835660 w 955040"/>
              <a:gd name="connsiteY102" fmla="*/ 924560 h 1785620"/>
              <a:gd name="connsiteX103" fmla="*/ 840740 w 955040"/>
              <a:gd name="connsiteY103" fmla="*/ 932180 h 1785620"/>
              <a:gd name="connsiteX104" fmla="*/ 843280 w 955040"/>
              <a:gd name="connsiteY104" fmla="*/ 952500 h 1785620"/>
              <a:gd name="connsiteX105" fmla="*/ 845820 w 955040"/>
              <a:gd name="connsiteY105" fmla="*/ 960120 h 1785620"/>
              <a:gd name="connsiteX106" fmla="*/ 848360 w 955040"/>
              <a:gd name="connsiteY106" fmla="*/ 980440 h 1785620"/>
              <a:gd name="connsiteX107" fmla="*/ 855980 w 955040"/>
              <a:gd name="connsiteY107" fmla="*/ 1010920 h 1785620"/>
              <a:gd name="connsiteX108" fmla="*/ 858520 w 955040"/>
              <a:gd name="connsiteY108" fmla="*/ 1033780 h 1785620"/>
              <a:gd name="connsiteX109" fmla="*/ 861060 w 955040"/>
              <a:gd name="connsiteY109" fmla="*/ 1059180 h 1785620"/>
              <a:gd name="connsiteX110" fmla="*/ 863600 w 955040"/>
              <a:gd name="connsiteY110" fmla="*/ 1069340 h 1785620"/>
              <a:gd name="connsiteX111" fmla="*/ 853440 w 955040"/>
              <a:gd name="connsiteY111" fmla="*/ 1115060 h 1785620"/>
              <a:gd name="connsiteX112" fmla="*/ 845820 w 955040"/>
              <a:gd name="connsiteY112" fmla="*/ 1120140 h 1785620"/>
              <a:gd name="connsiteX113" fmla="*/ 840740 w 955040"/>
              <a:gd name="connsiteY113" fmla="*/ 1127760 h 1785620"/>
              <a:gd name="connsiteX114" fmla="*/ 833120 w 955040"/>
              <a:gd name="connsiteY114" fmla="*/ 1132840 h 1785620"/>
              <a:gd name="connsiteX115" fmla="*/ 822960 w 955040"/>
              <a:gd name="connsiteY115" fmla="*/ 1145540 h 1785620"/>
              <a:gd name="connsiteX116" fmla="*/ 810260 w 955040"/>
              <a:gd name="connsiteY116" fmla="*/ 1158240 h 1785620"/>
              <a:gd name="connsiteX117" fmla="*/ 797560 w 955040"/>
              <a:gd name="connsiteY117" fmla="*/ 1170940 h 1785620"/>
              <a:gd name="connsiteX118" fmla="*/ 784860 w 955040"/>
              <a:gd name="connsiteY118" fmla="*/ 1183640 h 1785620"/>
              <a:gd name="connsiteX119" fmla="*/ 762000 w 955040"/>
              <a:gd name="connsiteY119" fmla="*/ 1201420 h 1785620"/>
              <a:gd name="connsiteX120" fmla="*/ 749300 w 955040"/>
              <a:gd name="connsiteY120" fmla="*/ 1203960 h 1785620"/>
              <a:gd name="connsiteX121" fmla="*/ 734060 w 955040"/>
              <a:gd name="connsiteY121" fmla="*/ 1214120 h 1785620"/>
              <a:gd name="connsiteX122" fmla="*/ 728980 w 955040"/>
              <a:gd name="connsiteY122" fmla="*/ 1221740 h 1785620"/>
              <a:gd name="connsiteX123" fmla="*/ 713740 w 955040"/>
              <a:gd name="connsiteY123" fmla="*/ 1226820 h 1785620"/>
              <a:gd name="connsiteX124" fmla="*/ 698500 w 955040"/>
              <a:gd name="connsiteY124" fmla="*/ 1231900 h 1785620"/>
              <a:gd name="connsiteX125" fmla="*/ 690880 w 955040"/>
              <a:gd name="connsiteY125" fmla="*/ 1234440 h 1785620"/>
              <a:gd name="connsiteX126" fmla="*/ 675640 w 955040"/>
              <a:gd name="connsiteY126" fmla="*/ 1244600 h 1785620"/>
              <a:gd name="connsiteX127" fmla="*/ 668020 w 955040"/>
              <a:gd name="connsiteY127" fmla="*/ 1249680 h 1785620"/>
              <a:gd name="connsiteX128" fmla="*/ 660400 w 955040"/>
              <a:gd name="connsiteY128" fmla="*/ 1252220 h 1785620"/>
              <a:gd name="connsiteX129" fmla="*/ 645160 w 955040"/>
              <a:gd name="connsiteY129" fmla="*/ 1264920 h 1785620"/>
              <a:gd name="connsiteX130" fmla="*/ 637540 w 955040"/>
              <a:gd name="connsiteY130" fmla="*/ 1272540 h 1785620"/>
              <a:gd name="connsiteX131" fmla="*/ 635000 w 955040"/>
              <a:gd name="connsiteY131" fmla="*/ 1280160 h 1785620"/>
              <a:gd name="connsiteX132" fmla="*/ 642620 w 955040"/>
              <a:gd name="connsiteY132" fmla="*/ 1295400 h 1785620"/>
              <a:gd name="connsiteX133" fmla="*/ 645160 w 955040"/>
              <a:gd name="connsiteY133" fmla="*/ 1303020 h 1785620"/>
              <a:gd name="connsiteX134" fmla="*/ 642620 w 955040"/>
              <a:gd name="connsiteY134" fmla="*/ 1310640 h 1785620"/>
              <a:gd name="connsiteX135" fmla="*/ 637540 w 955040"/>
              <a:gd name="connsiteY135" fmla="*/ 1318260 h 1785620"/>
              <a:gd name="connsiteX136" fmla="*/ 650240 w 955040"/>
              <a:gd name="connsiteY136" fmla="*/ 1330960 h 1785620"/>
              <a:gd name="connsiteX137" fmla="*/ 652780 w 955040"/>
              <a:gd name="connsiteY137" fmla="*/ 1348740 h 1785620"/>
              <a:gd name="connsiteX138" fmla="*/ 668020 w 955040"/>
              <a:gd name="connsiteY138" fmla="*/ 1358900 h 1785620"/>
              <a:gd name="connsiteX139" fmla="*/ 680720 w 955040"/>
              <a:gd name="connsiteY139" fmla="*/ 1371600 h 1785620"/>
              <a:gd name="connsiteX140" fmla="*/ 685800 w 955040"/>
              <a:gd name="connsiteY140" fmla="*/ 1379220 h 1785620"/>
              <a:gd name="connsiteX141" fmla="*/ 701040 w 955040"/>
              <a:gd name="connsiteY141" fmla="*/ 1389380 h 1785620"/>
              <a:gd name="connsiteX142" fmla="*/ 708660 w 955040"/>
              <a:gd name="connsiteY142" fmla="*/ 1394460 h 1785620"/>
              <a:gd name="connsiteX143" fmla="*/ 713740 w 955040"/>
              <a:gd name="connsiteY143" fmla="*/ 1402080 h 1785620"/>
              <a:gd name="connsiteX144" fmla="*/ 721360 w 955040"/>
              <a:gd name="connsiteY144" fmla="*/ 1407160 h 1785620"/>
              <a:gd name="connsiteX145" fmla="*/ 723900 w 955040"/>
              <a:gd name="connsiteY145" fmla="*/ 1414780 h 1785620"/>
              <a:gd name="connsiteX146" fmla="*/ 734060 w 955040"/>
              <a:gd name="connsiteY146" fmla="*/ 1430020 h 1785620"/>
              <a:gd name="connsiteX147" fmla="*/ 739140 w 955040"/>
              <a:gd name="connsiteY147" fmla="*/ 1445260 h 1785620"/>
              <a:gd name="connsiteX148" fmla="*/ 741680 w 955040"/>
              <a:gd name="connsiteY148" fmla="*/ 1455420 h 1785620"/>
              <a:gd name="connsiteX149" fmla="*/ 746760 w 955040"/>
              <a:gd name="connsiteY149" fmla="*/ 1483360 h 1785620"/>
              <a:gd name="connsiteX150" fmla="*/ 744220 w 955040"/>
              <a:gd name="connsiteY150" fmla="*/ 1501140 h 1785620"/>
              <a:gd name="connsiteX151" fmla="*/ 739140 w 955040"/>
              <a:gd name="connsiteY151" fmla="*/ 1508760 h 1785620"/>
              <a:gd name="connsiteX152" fmla="*/ 736600 w 955040"/>
              <a:gd name="connsiteY152" fmla="*/ 1518920 h 1785620"/>
              <a:gd name="connsiteX153" fmla="*/ 734060 w 955040"/>
              <a:gd name="connsiteY153" fmla="*/ 1526540 h 1785620"/>
              <a:gd name="connsiteX154" fmla="*/ 726440 w 955040"/>
              <a:gd name="connsiteY154" fmla="*/ 1554480 h 1785620"/>
              <a:gd name="connsiteX155" fmla="*/ 721360 w 955040"/>
              <a:gd name="connsiteY155" fmla="*/ 1562100 h 1785620"/>
              <a:gd name="connsiteX156" fmla="*/ 723900 w 955040"/>
              <a:gd name="connsiteY156" fmla="*/ 1592580 h 1785620"/>
              <a:gd name="connsiteX157" fmla="*/ 728980 w 955040"/>
              <a:gd name="connsiteY157" fmla="*/ 1607820 h 1785620"/>
              <a:gd name="connsiteX158" fmla="*/ 731520 w 955040"/>
              <a:gd name="connsiteY158" fmla="*/ 1615440 h 1785620"/>
              <a:gd name="connsiteX159" fmla="*/ 736600 w 955040"/>
              <a:gd name="connsiteY159" fmla="*/ 1623060 h 1785620"/>
              <a:gd name="connsiteX160" fmla="*/ 741680 w 955040"/>
              <a:gd name="connsiteY160" fmla="*/ 1638300 h 1785620"/>
              <a:gd name="connsiteX161" fmla="*/ 762000 w 955040"/>
              <a:gd name="connsiteY161" fmla="*/ 1643380 h 1785620"/>
              <a:gd name="connsiteX162" fmla="*/ 769620 w 955040"/>
              <a:gd name="connsiteY162" fmla="*/ 1648460 h 1785620"/>
              <a:gd name="connsiteX163" fmla="*/ 777240 w 955040"/>
              <a:gd name="connsiteY163" fmla="*/ 1656080 h 1785620"/>
              <a:gd name="connsiteX164" fmla="*/ 784860 w 955040"/>
              <a:gd name="connsiteY164" fmla="*/ 1658620 h 1785620"/>
              <a:gd name="connsiteX165" fmla="*/ 800100 w 955040"/>
              <a:gd name="connsiteY165" fmla="*/ 1668780 h 1785620"/>
              <a:gd name="connsiteX166" fmla="*/ 807720 w 955040"/>
              <a:gd name="connsiteY166" fmla="*/ 1684020 h 1785620"/>
              <a:gd name="connsiteX167" fmla="*/ 810260 w 955040"/>
              <a:gd name="connsiteY167" fmla="*/ 1691640 h 1785620"/>
              <a:gd name="connsiteX168" fmla="*/ 815340 w 955040"/>
              <a:gd name="connsiteY168" fmla="*/ 1699260 h 1785620"/>
              <a:gd name="connsiteX169" fmla="*/ 817880 w 955040"/>
              <a:gd name="connsiteY169" fmla="*/ 1706880 h 1785620"/>
              <a:gd name="connsiteX170" fmla="*/ 825500 w 955040"/>
              <a:gd name="connsiteY170" fmla="*/ 1709420 h 1785620"/>
              <a:gd name="connsiteX171" fmla="*/ 843280 w 955040"/>
              <a:gd name="connsiteY171" fmla="*/ 1732280 h 1785620"/>
              <a:gd name="connsiteX172" fmla="*/ 848360 w 955040"/>
              <a:gd name="connsiteY172" fmla="*/ 1739900 h 1785620"/>
              <a:gd name="connsiteX173" fmla="*/ 861060 w 955040"/>
              <a:gd name="connsiteY173" fmla="*/ 1742440 h 1785620"/>
              <a:gd name="connsiteX174" fmla="*/ 868680 w 955040"/>
              <a:gd name="connsiteY174" fmla="*/ 1744980 h 1785620"/>
              <a:gd name="connsiteX175" fmla="*/ 878840 w 955040"/>
              <a:gd name="connsiteY175" fmla="*/ 1747520 h 1785620"/>
              <a:gd name="connsiteX176" fmla="*/ 906780 w 955040"/>
              <a:gd name="connsiteY176" fmla="*/ 1755140 h 1785620"/>
              <a:gd name="connsiteX177" fmla="*/ 914400 w 955040"/>
              <a:gd name="connsiteY177" fmla="*/ 1757680 h 1785620"/>
              <a:gd name="connsiteX178" fmla="*/ 924560 w 955040"/>
              <a:gd name="connsiteY178" fmla="*/ 1772920 h 1785620"/>
              <a:gd name="connsiteX179" fmla="*/ 929640 w 955040"/>
              <a:gd name="connsiteY179" fmla="*/ 1785620 h 178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955040" h="1785620">
                <a:moveTo>
                  <a:pt x="0" y="0"/>
                </a:moveTo>
                <a:cubicBezTo>
                  <a:pt x="4233" y="847"/>
                  <a:pt x="9108" y="145"/>
                  <a:pt x="12700" y="2540"/>
                </a:cubicBezTo>
                <a:cubicBezTo>
                  <a:pt x="14928" y="4025"/>
                  <a:pt x="14043" y="7765"/>
                  <a:pt x="15240" y="10160"/>
                </a:cubicBezTo>
                <a:cubicBezTo>
                  <a:pt x="19473" y="18627"/>
                  <a:pt x="20320" y="17780"/>
                  <a:pt x="27940" y="22860"/>
                </a:cubicBezTo>
                <a:cubicBezTo>
                  <a:pt x="29633" y="25400"/>
                  <a:pt x="30723" y="28470"/>
                  <a:pt x="33020" y="30480"/>
                </a:cubicBezTo>
                <a:cubicBezTo>
                  <a:pt x="37615" y="34500"/>
                  <a:pt x="43180" y="37253"/>
                  <a:pt x="48260" y="40640"/>
                </a:cubicBezTo>
                <a:cubicBezTo>
                  <a:pt x="58268" y="47312"/>
                  <a:pt x="56611" y="47173"/>
                  <a:pt x="71120" y="50800"/>
                </a:cubicBezTo>
                <a:lnTo>
                  <a:pt x="91440" y="55880"/>
                </a:lnTo>
                <a:lnTo>
                  <a:pt x="106680" y="66040"/>
                </a:lnTo>
                <a:cubicBezTo>
                  <a:pt x="111916" y="69531"/>
                  <a:pt x="115449" y="72851"/>
                  <a:pt x="121920" y="73660"/>
                </a:cubicBezTo>
                <a:cubicBezTo>
                  <a:pt x="132874" y="75029"/>
                  <a:pt x="143933" y="75353"/>
                  <a:pt x="154940" y="76200"/>
                </a:cubicBezTo>
                <a:cubicBezTo>
                  <a:pt x="176778" y="90759"/>
                  <a:pt x="151079" y="71373"/>
                  <a:pt x="165100" y="88900"/>
                </a:cubicBezTo>
                <a:cubicBezTo>
                  <a:pt x="167007" y="91284"/>
                  <a:pt x="170180" y="92287"/>
                  <a:pt x="172720" y="93980"/>
                </a:cubicBezTo>
                <a:lnTo>
                  <a:pt x="182880" y="109220"/>
                </a:lnTo>
                <a:cubicBezTo>
                  <a:pt x="184573" y="111760"/>
                  <a:pt x="185064" y="115875"/>
                  <a:pt x="187960" y="116840"/>
                </a:cubicBezTo>
                <a:cubicBezTo>
                  <a:pt x="209032" y="123864"/>
                  <a:pt x="175885" y="112072"/>
                  <a:pt x="210820" y="129540"/>
                </a:cubicBezTo>
                <a:cubicBezTo>
                  <a:pt x="214207" y="131233"/>
                  <a:pt x="217733" y="132672"/>
                  <a:pt x="220980" y="134620"/>
                </a:cubicBezTo>
                <a:cubicBezTo>
                  <a:pt x="226215" y="137761"/>
                  <a:pt x="231140" y="141393"/>
                  <a:pt x="236220" y="144780"/>
                </a:cubicBezTo>
                <a:cubicBezTo>
                  <a:pt x="238760" y="146473"/>
                  <a:pt x="241398" y="148028"/>
                  <a:pt x="243840" y="149860"/>
                </a:cubicBezTo>
                <a:cubicBezTo>
                  <a:pt x="244424" y="150298"/>
                  <a:pt x="259144" y="161631"/>
                  <a:pt x="261620" y="162560"/>
                </a:cubicBezTo>
                <a:cubicBezTo>
                  <a:pt x="265662" y="164076"/>
                  <a:pt x="270155" y="163964"/>
                  <a:pt x="274320" y="165100"/>
                </a:cubicBezTo>
                <a:cubicBezTo>
                  <a:pt x="279486" y="166509"/>
                  <a:pt x="284309" y="169130"/>
                  <a:pt x="289560" y="170180"/>
                </a:cubicBezTo>
                <a:cubicBezTo>
                  <a:pt x="293793" y="171027"/>
                  <a:pt x="298072" y="171673"/>
                  <a:pt x="302260" y="172720"/>
                </a:cubicBezTo>
                <a:cubicBezTo>
                  <a:pt x="304857" y="173369"/>
                  <a:pt x="307234" y="174853"/>
                  <a:pt x="309880" y="175260"/>
                </a:cubicBezTo>
                <a:cubicBezTo>
                  <a:pt x="318290" y="176554"/>
                  <a:pt x="326829" y="176806"/>
                  <a:pt x="335280" y="177800"/>
                </a:cubicBezTo>
                <a:cubicBezTo>
                  <a:pt x="341226" y="178500"/>
                  <a:pt x="347133" y="179493"/>
                  <a:pt x="353060" y="180340"/>
                </a:cubicBezTo>
                <a:cubicBezTo>
                  <a:pt x="355600" y="181187"/>
                  <a:pt x="358106" y="182144"/>
                  <a:pt x="360680" y="182880"/>
                </a:cubicBezTo>
                <a:cubicBezTo>
                  <a:pt x="364037" y="183839"/>
                  <a:pt x="367718" y="183859"/>
                  <a:pt x="370840" y="185420"/>
                </a:cubicBezTo>
                <a:cubicBezTo>
                  <a:pt x="376301" y="188150"/>
                  <a:pt x="386080" y="195580"/>
                  <a:pt x="386080" y="195580"/>
                </a:cubicBezTo>
                <a:cubicBezTo>
                  <a:pt x="400473" y="217170"/>
                  <a:pt x="376767" y="183727"/>
                  <a:pt x="406400" y="213360"/>
                </a:cubicBezTo>
                <a:cubicBezTo>
                  <a:pt x="408940" y="215900"/>
                  <a:pt x="411720" y="218220"/>
                  <a:pt x="414020" y="220980"/>
                </a:cubicBezTo>
                <a:cubicBezTo>
                  <a:pt x="415974" y="223325"/>
                  <a:pt x="416941" y="226441"/>
                  <a:pt x="419100" y="228600"/>
                </a:cubicBezTo>
                <a:cubicBezTo>
                  <a:pt x="426379" y="235879"/>
                  <a:pt x="426077" y="232088"/>
                  <a:pt x="434340" y="236220"/>
                </a:cubicBezTo>
                <a:cubicBezTo>
                  <a:pt x="454339" y="246219"/>
                  <a:pt x="423858" y="239289"/>
                  <a:pt x="464820" y="243840"/>
                </a:cubicBezTo>
                <a:cubicBezTo>
                  <a:pt x="467360" y="245533"/>
                  <a:pt x="469650" y="247680"/>
                  <a:pt x="472440" y="248920"/>
                </a:cubicBezTo>
                <a:cubicBezTo>
                  <a:pt x="488224" y="255935"/>
                  <a:pt x="485046" y="251083"/>
                  <a:pt x="497840" y="259080"/>
                </a:cubicBezTo>
                <a:cubicBezTo>
                  <a:pt x="501430" y="261324"/>
                  <a:pt x="504786" y="263945"/>
                  <a:pt x="508000" y="266700"/>
                </a:cubicBezTo>
                <a:cubicBezTo>
                  <a:pt x="510727" y="269038"/>
                  <a:pt x="512631" y="272327"/>
                  <a:pt x="515620" y="274320"/>
                </a:cubicBezTo>
                <a:cubicBezTo>
                  <a:pt x="517848" y="275805"/>
                  <a:pt x="520845" y="275663"/>
                  <a:pt x="523240" y="276860"/>
                </a:cubicBezTo>
                <a:cubicBezTo>
                  <a:pt x="545404" y="287942"/>
                  <a:pt x="514589" y="276551"/>
                  <a:pt x="541020" y="284480"/>
                </a:cubicBezTo>
                <a:cubicBezTo>
                  <a:pt x="546149" y="286019"/>
                  <a:pt x="550908" y="289387"/>
                  <a:pt x="556260" y="289560"/>
                </a:cubicBezTo>
                <a:lnTo>
                  <a:pt x="635000" y="292100"/>
                </a:lnTo>
                <a:cubicBezTo>
                  <a:pt x="638387" y="293793"/>
                  <a:pt x="641568" y="295983"/>
                  <a:pt x="645160" y="297180"/>
                </a:cubicBezTo>
                <a:cubicBezTo>
                  <a:pt x="651784" y="299388"/>
                  <a:pt x="665480" y="302260"/>
                  <a:pt x="665480" y="302260"/>
                </a:cubicBezTo>
                <a:cubicBezTo>
                  <a:pt x="681131" y="312694"/>
                  <a:pt x="663829" y="302556"/>
                  <a:pt x="685800" y="309880"/>
                </a:cubicBezTo>
                <a:cubicBezTo>
                  <a:pt x="689392" y="311077"/>
                  <a:pt x="692480" y="313468"/>
                  <a:pt x="695960" y="314960"/>
                </a:cubicBezTo>
                <a:cubicBezTo>
                  <a:pt x="700529" y="316918"/>
                  <a:pt x="709278" y="319049"/>
                  <a:pt x="713740" y="320040"/>
                </a:cubicBezTo>
                <a:cubicBezTo>
                  <a:pt x="717954" y="320977"/>
                  <a:pt x="722275" y="321444"/>
                  <a:pt x="726440" y="322580"/>
                </a:cubicBezTo>
                <a:cubicBezTo>
                  <a:pt x="731606" y="323989"/>
                  <a:pt x="741680" y="327660"/>
                  <a:pt x="741680" y="327660"/>
                </a:cubicBezTo>
                <a:cubicBezTo>
                  <a:pt x="759800" y="326452"/>
                  <a:pt x="786147" y="325118"/>
                  <a:pt x="805180" y="322580"/>
                </a:cubicBezTo>
                <a:cubicBezTo>
                  <a:pt x="809459" y="322009"/>
                  <a:pt x="813647" y="320887"/>
                  <a:pt x="817880" y="320040"/>
                </a:cubicBezTo>
                <a:lnTo>
                  <a:pt x="861060" y="322580"/>
                </a:lnTo>
                <a:cubicBezTo>
                  <a:pt x="868704" y="323168"/>
                  <a:pt x="876280" y="324483"/>
                  <a:pt x="883920" y="325120"/>
                </a:cubicBezTo>
                <a:cubicBezTo>
                  <a:pt x="896604" y="326177"/>
                  <a:pt x="909320" y="326813"/>
                  <a:pt x="922020" y="327660"/>
                </a:cubicBezTo>
                <a:cubicBezTo>
                  <a:pt x="924560" y="329353"/>
                  <a:pt x="927295" y="330786"/>
                  <a:pt x="929640" y="332740"/>
                </a:cubicBezTo>
                <a:cubicBezTo>
                  <a:pt x="935709" y="337797"/>
                  <a:pt x="945241" y="349064"/>
                  <a:pt x="947420" y="355600"/>
                </a:cubicBezTo>
                <a:lnTo>
                  <a:pt x="952500" y="370840"/>
                </a:lnTo>
                <a:lnTo>
                  <a:pt x="955040" y="378460"/>
                </a:lnTo>
                <a:cubicBezTo>
                  <a:pt x="954193" y="395393"/>
                  <a:pt x="954443" y="412417"/>
                  <a:pt x="952500" y="429260"/>
                </a:cubicBezTo>
                <a:cubicBezTo>
                  <a:pt x="951886" y="434579"/>
                  <a:pt x="949113" y="439420"/>
                  <a:pt x="947420" y="444500"/>
                </a:cubicBezTo>
                <a:cubicBezTo>
                  <a:pt x="946573" y="447040"/>
                  <a:pt x="946365" y="449892"/>
                  <a:pt x="944880" y="452120"/>
                </a:cubicBezTo>
                <a:cubicBezTo>
                  <a:pt x="938315" y="461968"/>
                  <a:pt x="940765" y="456844"/>
                  <a:pt x="937260" y="467360"/>
                </a:cubicBezTo>
                <a:cubicBezTo>
                  <a:pt x="935934" y="480622"/>
                  <a:pt x="938895" y="491125"/>
                  <a:pt x="929640" y="500380"/>
                </a:cubicBezTo>
                <a:cubicBezTo>
                  <a:pt x="927481" y="502539"/>
                  <a:pt x="924560" y="503767"/>
                  <a:pt x="922020" y="505460"/>
                </a:cubicBezTo>
                <a:cubicBezTo>
                  <a:pt x="920327" y="508000"/>
                  <a:pt x="918305" y="510350"/>
                  <a:pt x="916940" y="513080"/>
                </a:cubicBezTo>
                <a:cubicBezTo>
                  <a:pt x="915743" y="515475"/>
                  <a:pt x="916293" y="518807"/>
                  <a:pt x="914400" y="520700"/>
                </a:cubicBezTo>
                <a:cubicBezTo>
                  <a:pt x="912507" y="522593"/>
                  <a:pt x="909320" y="522393"/>
                  <a:pt x="906780" y="523240"/>
                </a:cubicBezTo>
                <a:cubicBezTo>
                  <a:pt x="905087" y="525780"/>
                  <a:pt x="902503" y="527915"/>
                  <a:pt x="901700" y="530860"/>
                </a:cubicBezTo>
                <a:cubicBezTo>
                  <a:pt x="899904" y="537446"/>
                  <a:pt x="900381" y="544464"/>
                  <a:pt x="899160" y="551180"/>
                </a:cubicBezTo>
                <a:cubicBezTo>
                  <a:pt x="898681" y="553814"/>
                  <a:pt x="897467" y="556260"/>
                  <a:pt x="896620" y="558800"/>
                </a:cubicBezTo>
                <a:cubicBezTo>
                  <a:pt x="897902" y="587003"/>
                  <a:pt x="901766" y="612636"/>
                  <a:pt x="896620" y="640080"/>
                </a:cubicBezTo>
                <a:cubicBezTo>
                  <a:pt x="895633" y="645343"/>
                  <a:pt x="893233" y="650240"/>
                  <a:pt x="891540" y="655320"/>
                </a:cubicBezTo>
                <a:cubicBezTo>
                  <a:pt x="890693" y="657860"/>
                  <a:pt x="891228" y="661455"/>
                  <a:pt x="889000" y="662940"/>
                </a:cubicBezTo>
                <a:lnTo>
                  <a:pt x="881380" y="668020"/>
                </a:lnTo>
                <a:cubicBezTo>
                  <a:pt x="872816" y="680865"/>
                  <a:pt x="880949" y="672046"/>
                  <a:pt x="868680" y="678180"/>
                </a:cubicBezTo>
                <a:cubicBezTo>
                  <a:pt x="865950" y="679545"/>
                  <a:pt x="863850" y="682020"/>
                  <a:pt x="861060" y="683260"/>
                </a:cubicBezTo>
                <a:cubicBezTo>
                  <a:pt x="856167" y="685435"/>
                  <a:pt x="850900" y="686647"/>
                  <a:pt x="845820" y="688340"/>
                </a:cubicBezTo>
                <a:cubicBezTo>
                  <a:pt x="843280" y="689187"/>
                  <a:pt x="840825" y="690355"/>
                  <a:pt x="838200" y="690880"/>
                </a:cubicBezTo>
                <a:cubicBezTo>
                  <a:pt x="833967" y="691727"/>
                  <a:pt x="829688" y="692373"/>
                  <a:pt x="825500" y="693420"/>
                </a:cubicBezTo>
                <a:cubicBezTo>
                  <a:pt x="822903" y="694069"/>
                  <a:pt x="820537" y="695628"/>
                  <a:pt x="817880" y="695960"/>
                </a:cubicBezTo>
                <a:cubicBezTo>
                  <a:pt x="806926" y="697329"/>
                  <a:pt x="795861" y="697583"/>
                  <a:pt x="784860" y="698500"/>
                </a:cubicBezTo>
                <a:lnTo>
                  <a:pt x="756920" y="701040"/>
                </a:lnTo>
                <a:cubicBezTo>
                  <a:pt x="752687" y="701887"/>
                  <a:pt x="747968" y="701438"/>
                  <a:pt x="744220" y="703580"/>
                </a:cubicBezTo>
                <a:cubicBezTo>
                  <a:pt x="740165" y="705897"/>
                  <a:pt x="737904" y="714909"/>
                  <a:pt x="736600" y="718820"/>
                </a:cubicBezTo>
                <a:cubicBezTo>
                  <a:pt x="737447" y="721360"/>
                  <a:pt x="737655" y="724212"/>
                  <a:pt x="739140" y="726440"/>
                </a:cubicBezTo>
                <a:cubicBezTo>
                  <a:pt x="747115" y="738403"/>
                  <a:pt x="746300" y="729215"/>
                  <a:pt x="751840" y="741680"/>
                </a:cubicBezTo>
                <a:cubicBezTo>
                  <a:pt x="754015" y="746573"/>
                  <a:pt x="753950" y="752465"/>
                  <a:pt x="756920" y="756920"/>
                </a:cubicBezTo>
                <a:cubicBezTo>
                  <a:pt x="771479" y="778758"/>
                  <a:pt x="754024" y="751128"/>
                  <a:pt x="764540" y="772160"/>
                </a:cubicBezTo>
                <a:cubicBezTo>
                  <a:pt x="765905" y="774890"/>
                  <a:pt x="768255" y="777050"/>
                  <a:pt x="769620" y="779780"/>
                </a:cubicBezTo>
                <a:cubicBezTo>
                  <a:pt x="770817" y="782175"/>
                  <a:pt x="770963" y="785005"/>
                  <a:pt x="772160" y="787400"/>
                </a:cubicBezTo>
                <a:cubicBezTo>
                  <a:pt x="773525" y="790130"/>
                  <a:pt x="775875" y="792290"/>
                  <a:pt x="777240" y="795020"/>
                </a:cubicBezTo>
                <a:cubicBezTo>
                  <a:pt x="778437" y="797415"/>
                  <a:pt x="778583" y="800245"/>
                  <a:pt x="779780" y="802640"/>
                </a:cubicBezTo>
                <a:cubicBezTo>
                  <a:pt x="781145" y="805370"/>
                  <a:pt x="783620" y="807470"/>
                  <a:pt x="784860" y="810260"/>
                </a:cubicBezTo>
                <a:cubicBezTo>
                  <a:pt x="787035" y="815153"/>
                  <a:pt x="788247" y="820420"/>
                  <a:pt x="789940" y="825500"/>
                </a:cubicBezTo>
                <a:cubicBezTo>
                  <a:pt x="790787" y="828040"/>
                  <a:pt x="790995" y="830892"/>
                  <a:pt x="792480" y="833120"/>
                </a:cubicBezTo>
                <a:cubicBezTo>
                  <a:pt x="795867" y="838200"/>
                  <a:pt x="800709" y="842568"/>
                  <a:pt x="802640" y="848360"/>
                </a:cubicBezTo>
                <a:cubicBezTo>
                  <a:pt x="803487" y="850900"/>
                  <a:pt x="803983" y="853585"/>
                  <a:pt x="805180" y="855980"/>
                </a:cubicBezTo>
                <a:cubicBezTo>
                  <a:pt x="806545" y="858710"/>
                  <a:pt x="809020" y="860810"/>
                  <a:pt x="810260" y="863600"/>
                </a:cubicBezTo>
                <a:cubicBezTo>
                  <a:pt x="812435" y="868493"/>
                  <a:pt x="813647" y="873760"/>
                  <a:pt x="815340" y="878840"/>
                </a:cubicBezTo>
                <a:cubicBezTo>
                  <a:pt x="816187" y="881380"/>
                  <a:pt x="816395" y="884232"/>
                  <a:pt x="817880" y="886460"/>
                </a:cubicBezTo>
                <a:cubicBezTo>
                  <a:pt x="819573" y="889000"/>
                  <a:pt x="821720" y="891290"/>
                  <a:pt x="822960" y="894080"/>
                </a:cubicBezTo>
                <a:cubicBezTo>
                  <a:pt x="825135" y="898973"/>
                  <a:pt x="825070" y="904865"/>
                  <a:pt x="828040" y="909320"/>
                </a:cubicBezTo>
                <a:cubicBezTo>
                  <a:pt x="842599" y="931158"/>
                  <a:pt x="825144" y="903528"/>
                  <a:pt x="835660" y="924560"/>
                </a:cubicBezTo>
                <a:cubicBezTo>
                  <a:pt x="837025" y="927290"/>
                  <a:pt x="839047" y="929640"/>
                  <a:pt x="840740" y="932180"/>
                </a:cubicBezTo>
                <a:cubicBezTo>
                  <a:pt x="841587" y="938953"/>
                  <a:pt x="842059" y="945784"/>
                  <a:pt x="843280" y="952500"/>
                </a:cubicBezTo>
                <a:cubicBezTo>
                  <a:pt x="843759" y="955134"/>
                  <a:pt x="845341" y="957486"/>
                  <a:pt x="845820" y="960120"/>
                </a:cubicBezTo>
                <a:cubicBezTo>
                  <a:pt x="847041" y="966836"/>
                  <a:pt x="846930" y="973765"/>
                  <a:pt x="848360" y="980440"/>
                </a:cubicBezTo>
                <a:cubicBezTo>
                  <a:pt x="857132" y="1021376"/>
                  <a:pt x="850575" y="970383"/>
                  <a:pt x="855980" y="1010920"/>
                </a:cubicBezTo>
                <a:cubicBezTo>
                  <a:pt x="856993" y="1018520"/>
                  <a:pt x="857717" y="1026155"/>
                  <a:pt x="858520" y="1033780"/>
                </a:cubicBezTo>
                <a:cubicBezTo>
                  <a:pt x="859411" y="1042242"/>
                  <a:pt x="859857" y="1050757"/>
                  <a:pt x="861060" y="1059180"/>
                </a:cubicBezTo>
                <a:cubicBezTo>
                  <a:pt x="861554" y="1062636"/>
                  <a:pt x="862753" y="1065953"/>
                  <a:pt x="863600" y="1069340"/>
                </a:cubicBezTo>
                <a:cubicBezTo>
                  <a:pt x="861514" y="1100631"/>
                  <a:pt x="869865" y="1101373"/>
                  <a:pt x="853440" y="1115060"/>
                </a:cubicBezTo>
                <a:cubicBezTo>
                  <a:pt x="851095" y="1117014"/>
                  <a:pt x="848360" y="1118447"/>
                  <a:pt x="845820" y="1120140"/>
                </a:cubicBezTo>
                <a:cubicBezTo>
                  <a:pt x="844127" y="1122680"/>
                  <a:pt x="842899" y="1125601"/>
                  <a:pt x="840740" y="1127760"/>
                </a:cubicBezTo>
                <a:cubicBezTo>
                  <a:pt x="838581" y="1129919"/>
                  <a:pt x="835027" y="1130456"/>
                  <a:pt x="833120" y="1132840"/>
                </a:cubicBezTo>
                <a:cubicBezTo>
                  <a:pt x="819099" y="1150367"/>
                  <a:pt x="844798" y="1130981"/>
                  <a:pt x="822960" y="1145540"/>
                </a:cubicBezTo>
                <a:cubicBezTo>
                  <a:pt x="809413" y="1165860"/>
                  <a:pt x="827193" y="1141307"/>
                  <a:pt x="810260" y="1158240"/>
                </a:cubicBezTo>
                <a:cubicBezTo>
                  <a:pt x="793327" y="1175173"/>
                  <a:pt x="817880" y="1157393"/>
                  <a:pt x="797560" y="1170940"/>
                </a:cubicBezTo>
                <a:cubicBezTo>
                  <a:pt x="788247" y="1184910"/>
                  <a:pt x="797560" y="1173057"/>
                  <a:pt x="784860" y="1183640"/>
                </a:cubicBezTo>
                <a:cubicBezTo>
                  <a:pt x="777684" y="1189620"/>
                  <a:pt x="772136" y="1199393"/>
                  <a:pt x="762000" y="1201420"/>
                </a:cubicBezTo>
                <a:lnTo>
                  <a:pt x="749300" y="1203960"/>
                </a:lnTo>
                <a:cubicBezTo>
                  <a:pt x="744220" y="1207347"/>
                  <a:pt x="737447" y="1209040"/>
                  <a:pt x="734060" y="1214120"/>
                </a:cubicBezTo>
                <a:cubicBezTo>
                  <a:pt x="732367" y="1216660"/>
                  <a:pt x="731569" y="1220122"/>
                  <a:pt x="728980" y="1221740"/>
                </a:cubicBezTo>
                <a:cubicBezTo>
                  <a:pt x="724439" y="1224578"/>
                  <a:pt x="718820" y="1225127"/>
                  <a:pt x="713740" y="1226820"/>
                </a:cubicBezTo>
                <a:lnTo>
                  <a:pt x="698500" y="1231900"/>
                </a:lnTo>
                <a:cubicBezTo>
                  <a:pt x="695960" y="1232747"/>
                  <a:pt x="693108" y="1232955"/>
                  <a:pt x="690880" y="1234440"/>
                </a:cubicBezTo>
                <a:lnTo>
                  <a:pt x="675640" y="1244600"/>
                </a:lnTo>
                <a:cubicBezTo>
                  <a:pt x="673100" y="1246293"/>
                  <a:pt x="670916" y="1248715"/>
                  <a:pt x="668020" y="1249680"/>
                </a:cubicBezTo>
                <a:lnTo>
                  <a:pt x="660400" y="1252220"/>
                </a:lnTo>
                <a:cubicBezTo>
                  <a:pt x="638138" y="1274482"/>
                  <a:pt x="666378" y="1247239"/>
                  <a:pt x="645160" y="1264920"/>
                </a:cubicBezTo>
                <a:cubicBezTo>
                  <a:pt x="642400" y="1267220"/>
                  <a:pt x="640080" y="1270000"/>
                  <a:pt x="637540" y="1272540"/>
                </a:cubicBezTo>
                <a:cubicBezTo>
                  <a:pt x="636693" y="1275080"/>
                  <a:pt x="635000" y="1277483"/>
                  <a:pt x="635000" y="1280160"/>
                </a:cubicBezTo>
                <a:cubicBezTo>
                  <a:pt x="635000" y="1286544"/>
                  <a:pt x="640052" y="1290263"/>
                  <a:pt x="642620" y="1295400"/>
                </a:cubicBezTo>
                <a:cubicBezTo>
                  <a:pt x="643817" y="1297795"/>
                  <a:pt x="644313" y="1300480"/>
                  <a:pt x="645160" y="1303020"/>
                </a:cubicBezTo>
                <a:cubicBezTo>
                  <a:pt x="644313" y="1305560"/>
                  <a:pt x="643817" y="1308245"/>
                  <a:pt x="642620" y="1310640"/>
                </a:cubicBezTo>
                <a:cubicBezTo>
                  <a:pt x="641255" y="1313370"/>
                  <a:pt x="637540" y="1315207"/>
                  <a:pt x="637540" y="1318260"/>
                </a:cubicBezTo>
                <a:cubicBezTo>
                  <a:pt x="637540" y="1323904"/>
                  <a:pt x="646853" y="1328702"/>
                  <a:pt x="650240" y="1330960"/>
                </a:cubicBezTo>
                <a:cubicBezTo>
                  <a:pt x="651087" y="1336887"/>
                  <a:pt x="649566" y="1343689"/>
                  <a:pt x="652780" y="1348740"/>
                </a:cubicBezTo>
                <a:cubicBezTo>
                  <a:pt x="656058" y="1353891"/>
                  <a:pt x="668020" y="1358900"/>
                  <a:pt x="668020" y="1358900"/>
                </a:cubicBezTo>
                <a:cubicBezTo>
                  <a:pt x="681567" y="1379220"/>
                  <a:pt x="663787" y="1354667"/>
                  <a:pt x="680720" y="1371600"/>
                </a:cubicBezTo>
                <a:cubicBezTo>
                  <a:pt x="682879" y="1373759"/>
                  <a:pt x="683503" y="1377210"/>
                  <a:pt x="685800" y="1379220"/>
                </a:cubicBezTo>
                <a:cubicBezTo>
                  <a:pt x="690395" y="1383240"/>
                  <a:pt x="695960" y="1385993"/>
                  <a:pt x="701040" y="1389380"/>
                </a:cubicBezTo>
                <a:lnTo>
                  <a:pt x="708660" y="1394460"/>
                </a:lnTo>
                <a:cubicBezTo>
                  <a:pt x="710353" y="1397000"/>
                  <a:pt x="711581" y="1399921"/>
                  <a:pt x="713740" y="1402080"/>
                </a:cubicBezTo>
                <a:cubicBezTo>
                  <a:pt x="715899" y="1404239"/>
                  <a:pt x="719453" y="1404776"/>
                  <a:pt x="721360" y="1407160"/>
                </a:cubicBezTo>
                <a:cubicBezTo>
                  <a:pt x="723033" y="1409251"/>
                  <a:pt x="722600" y="1412440"/>
                  <a:pt x="723900" y="1414780"/>
                </a:cubicBezTo>
                <a:cubicBezTo>
                  <a:pt x="726865" y="1420117"/>
                  <a:pt x="732129" y="1424228"/>
                  <a:pt x="734060" y="1430020"/>
                </a:cubicBezTo>
                <a:cubicBezTo>
                  <a:pt x="735753" y="1435100"/>
                  <a:pt x="737841" y="1440065"/>
                  <a:pt x="739140" y="1445260"/>
                </a:cubicBezTo>
                <a:cubicBezTo>
                  <a:pt x="739987" y="1448647"/>
                  <a:pt x="740923" y="1452012"/>
                  <a:pt x="741680" y="1455420"/>
                </a:cubicBezTo>
                <a:cubicBezTo>
                  <a:pt x="744047" y="1466070"/>
                  <a:pt x="744922" y="1472331"/>
                  <a:pt x="746760" y="1483360"/>
                </a:cubicBezTo>
                <a:cubicBezTo>
                  <a:pt x="745913" y="1489287"/>
                  <a:pt x="745940" y="1495406"/>
                  <a:pt x="744220" y="1501140"/>
                </a:cubicBezTo>
                <a:cubicBezTo>
                  <a:pt x="743343" y="1504064"/>
                  <a:pt x="740343" y="1505954"/>
                  <a:pt x="739140" y="1508760"/>
                </a:cubicBezTo>
                <a:cubicBezTo>
                  <a:pt x="737765" y="1511969"/>
                  <a:pt x="737559" y="1515563"/>
                  <a:pt x="736600" y="1518920"/>
                </a:cubicBezTo>
                <a:cubicBezTo>
                  <a:pt x="735864" y="1521494"/>
                  <a:pt x="734709" y="1523943"/>
                  <a:pt x="734060" y="1526540"/>
                </a:cubicBezTo>
                <a:cubicBezTo>
                  <a:pt x="732152" y="1534174"/>
                  <a:pt x="730799" y="1547941"/>
                  <a:pt x="726440" y="1554480"/>
                </a:cubicBezTo>
                <a:lnTo>
                  <a:pt x="721360" y="1562100"/>
                </a:lnTo>
                <a:cubicBezTo>
                  <a:pt x="722207" y="1572260"/>
                  <a:pt x="722224" y="1582524"/>
                  <a:pt x="723900" y="1592580"/>
                </a:cubicBezTo>
                <a:cubicBezTo>
                  <a:pt x="724780" y="1597862"/>
                  <a:pt x="727287" y="1602740"/>
                  <a:pt x="728980" y="1607820"/>
                </a:cubicBezTo>
                <a:cubicBezTo>
                  <a:pt x="729827" y="1610360"/>
                  <a:pt x="730035" y="1613212"/>
                  <a:pt x="731520" y="1615440"/>
                </a:cubicBezTo>
                <a:cubicBezTo>
                  <a:pt x="733213" y="1617980"/>
                  <a:pt x="735360" y="1620270"/>
                  <a:pt x="736600" y="1623060"/>
                </a:cubicBezTo>
                <a:cubicBezTo>
                  <a:pt x="738775" y="1627953"/>
                  <a:pt x="736600" y="1636607"/>
                  <a:pt x="741680" y="1638300"/>
                </a:cubicBezTo>
                <a:cubicBezTo>
                  <a:pt x="753396" y="1642205"/>
                  <a:pt x="746675" y="1640315"/>
                  <a:pt x="762000" y="1643380"/>
                </a:cubicBezTo>
                <a:cubicBezTo>
                  <a:pt x="764540" y="1645073"/>
                  <a:pt x="767275" y="1646506"/>
                  <a:pt x="769620" y="1648460"/>
                </a:cubicBezTo>
                <a:cubicBezTo>
                  <a:pt x="772380" y="1650760"/>
                  <a:pt x="774251" y="1654087"/>
                  <a:pt x="777240" y="1656080"/>
                </a:cubicBezTo>
                <a:cubicBezTo>
                  <a:pt x="779468" y="1657565"/>
                  <a:pt x="782520" y="1657320"/>
                  <a:pt x="784860" y="1658620"/>
                </a:cubicBezTo>
                <a:cubicBezTo>
                  <a:pt x="790197" y="1661585"/>
                  <a:pt x="800100" y="1668780"/>
                  <a:pt x="800100" y="1668780"/>
                </a:cubicBezTo>
                <a:cubicBezTo>
                  <a:pt x="806484" y="1687933"/>
                  <a:pt x="797872" y="1664325"/>
                  <a:pt x="807720" y="1684020"/>
                </a:cubicBezTo>
                <a:cubicBezTo>
                  <a:pt x="808917" y="1686415"/>
                  <a:pt x="809063" y="1689245"/>
                  <a:pt x="810260" y="1691640"/>
                </a:cubicBezTo>
                <a:cubicBezTo>
                  <a:pt x="811625" y="1694370"/>
                  <a:pt x="813975" y="1696530"/>
                  <a:pt x="815340" y="1699260"/>
                </a:cubicBezTo>
                <a:cubicBezTo>
                  <a:pt x="816537" y="1701655"/>
                  <a:pt x="815987" y="1704987"/>
                  <a:pt x="817880" y="1706880"/>
                </a:cubicBezTo>
                <a:cubicBezTo>
                  <a:pt x="819773" y="1708773"/>
                  <a:pt x="822960" y="1708573"/>
                  <a:pt x="825500" y="1709420"/>
                </a:cubicBezTo>
                <a:cubicBezTo>
                  <a:pt x="837437" y="1721357"/>
                  <a:pt x="831127" y="1714051"/>
                  <a:pt x="843280" y="1732280"/>
                </a:cubicBezTo>
                <a:cubicBezTo>
                  <a:pt x="844973" y="1734820"/>
                  <a:pt x="845367" y="1739301"/>
                  <a:pt x="848360" y="1739900"/>
                </a:cubicBezTo>
                <a:cubicBezTo>
                  <a:pt x="852593" y="1740747"/>
                  <a:pt x="856872" y="1741393"/>
                  <a:pt x="861060" y="1742440"/>
                </a:cubicBezTo>
                <a:cubicBezTo>
                  <a:pt x="863657" y="1743089"/>
                  <a:pt x="866106" y="1744244"/>
                  <a:pt x="868680" y="1744980"/>
                </a:cubicBezTo>
                <a:cubicBezTo>
                  <a:pt x="872037" y="1745939"/>
                  <a:pt x="875432" y="1746763"/>
                  <a:pt x="878840" y="1747520"/>
                </a:cubicBezTo>
                <a:cubicBezTo>
                  <a:pt x="900381" y="1752307"/>
                  <a:pt x="882991" y="1747210"/>
                  <a:pt x="906780" y="1755140"/>
                </a:cubicBezTo>
                <a:lnTo>
                  <a:pt x="914400" y="1757680"/>
                </a:lnTo>
                <a:cubicBezTo>
                  <a:pt x="917787" y="1762760"/>
                  <a:pt x="922629" y="1767128"/>
                  <a:pt x="924560" y="1772920"/>
                </a:cubicBezTo>
                <a:cubicBezTo>
                  <a:pt x="927699" y="1782336"/>
                  <a:pt x="925903" y="1778145"/>
                  <a:pt x="929640" y="1785620"/>
                </a:cubicBezTo>
              </a:path>
            </a:pathLst>
          </a:custGeom>
          <a:noFill/>
          <a:ln w="38100" cmpd="sng"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989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71550"/>
            <a:ext cx="3456384" cy="1440160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/>
              <a:t>Slavonsko-bosansko-neretvanski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2283718"/>
            <a:ext cx="3384376" cy="2859782"/>
          </a:xfrm>
        </p:spPr>
        <p:txBody>
          <a:bodyPr>
            <a:normAutofit/>
          </a:bodyPr>
          <a:lstStyle/>
          <a:p>
            <a:r>
              <a:rPr lang="hr-HR" dirty="0" smtClean="0"/>
              <a:t>Budimpešta – Osijek – Bosna i Hercegovina – luka Ploče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786790"/>
            <a:ext cx="5436200" cy="3953950"/>
          </a:xfrm>
          <a:prstGeom prst="rect">
            <a:avLst/>
          </a:prstGeom>
        </p:spPr>
      </p:pic>
      <p:sp>
        <p:nvSpPr>
          <p:cNvPr id="13" name="Prostoručno 12"/>
          <p:cNvSpPr/>
          <p:nvPr/>
        </p:nvSpPr>
        <p:spPr>
          <a:xfrm>
            <a:off x="6032500" y="1437640"/>
            <a:ext cx="375920" cy="1285347"/>
          </a:xfrm>
          <a:custGeom>
            <a:avLst/>
            <a:gdLst>
              <a:gd name="connsiteX0" fmla="*/ 375920 w 375920"/>
              <a:gd name="connsiteY0" fmla="*/ 0 h 1285347"/>
              <a:gd name="connsiteX1" fmla="*/ 347980 w 375920"/>
              <a:gd name="connsiteY1" fmla="*/ 22860 h 1285347"/>
              <a:gd name="connsiteX2" fmla="*/ 340360 w 375920"/>
              <a:gd name="connsiteY2" fmla="*/ 27940 h 1285347"/>
              <a:gd name="connsiteX3" fmla="*/ 332740 w 375920"/>
              <a:gd name="connsiteY3" fmla="*/ 33020 h 1285347"/>
              <a:gd name="connsiteX4" fmla="*/ 322580 w 375920"/>
              <a:gd name="connsiteY4" fmla="*/ 35560 h 1285347"/>
              <a:gd name="connsiteX5" fmla="*/ 307340 w 375920"/>
              <a:gd name="connsiteY5" fmla="*/ 45720 h 1285347"/>
              <a:gd name="connsiteX6" fmla="*/ 299720 w 375920"/>
              <a:gd name="connsiteY6" fmla="*/ 50800 h 1285347"/>
              <a:gd name="connsiteX7" fmla="*/ 292100 w 375920"/>
              <a:gd name="connsiteY7" fmla="*/ 53340 h 1285347"/>
              <a:gd name="connsiteX8" fmla="*/ 284480 w 375920"/>
              <a:gd name="connsiteY8" fmla="*/ 60960 h 1285347"/>
              <a:gd name="connsiteX9" fmla="*/ 274320 w 375920"/>
              <a:gd name="connsiteY9" fmla="*/ 76200 h 1285347"/>
              <a:gd name="connsiteX10" fmla="*/ 266700 w 375920"/>
              <a:gd name="connsiteY10" fmla="*/ 81280 h 1285347"/>
              <a:gd name="connsiteX11" fmla="*/ 261620 w 375920"/>
              <a:gd name="connsiteY11" fmla="*/ 96520 h 1285347"/>
              <a:gd name="connsiteX12" fmla="*/ 259080 w 375920"/>
              <a:gd name="connsiteY12" fmla="*/ 104140 h 1285347"/>
              <a:gd name="connsiteX13" fmla="*/ 266700 w 375920"/>
              <a:gd name="connsiteY13" fmla="*/ 127000 h 1285347"/>
              <a:gd name="connsiteX14" fmla="*/ 269240 w 375920"/>
              <a:gd name="connsiteY14" fmla="*/ 134620 h 1285347"/>
              <a:gd name="connsiteX15" fmla="*/ 274320 w 375920"/>
              <a:gd name="connsiteY15" fmla="*/ 142240 h 1285347"/>
              <a:gd name="connsiteX16" fmla="*/ 276860 w 375920"/>
              <a:gd name="connsiteY16" fmla="*/ 149860 h 1285347"/>
              <a:gd name="connsiteX17" fmla="*/ 281940 w 375920"/>
              <a:gd name="connsiteY17" fmla="*/ 157480 h 1285347"/>
              <a:gd name="connsiteX18" fmla="*/ 287020 w 375920"/>
              <a:gd name="connsiteY18" fmla="*/ 172720 h 1285347"/>
              <a:gd name="connsiteX19" fmla="*/ 292100 w 375920"/>
              <a:gd name="connsiteY19" fmla="*/ 205740 h 1285347"/>
              <a:gd name="connsiteX20" fmla="*/ 297180 w 375920"/>
              <a:gd name="connsiteY20" fmla="*/ 220980 h 1285347"/>
              <a:gd name="connsiteX21" fmla="*/ 302260 w 375920"/>
              <a:gd name="connsiteY21" fmla="*/ 238760 h 1285347"/>
              <a:gd name="connsiteX22" fmla="*/ 307340 w 375920"/>
              <a:gd name="connsiteY22" fmla="*/ 269240 h 1285347"/>
              <a:gd name="connsiteX23" fmla="*/ 307340 w 375920"/>
              <a:gd name="connsiteY23" fmla="*/ 363220 h 1285347"/>
              <a:gd name="connsiteX24" fmla="*/ 302260 w 375920"/>
              <a:gd name="connsiteY24" fmla="*/ 378460 h 1285347"/>
              <a:gd name="connsiteX25" fmla="*/ 294640 w 375920"/>
              <a:gd name="connsiteY25" fmla="*/ 401320 h 1285347"/>
              <a:gd name="connsiteX26" fmla="*/ 292100 w 375920"/>
              <a:gd name="connsiteY26" fmla="*/ 408940 h 1285347"/>
              <a:gd name="connsiteX27" fmla="*/ 289560 w 375920"/>
              <a:gd name="connsiteY27" fmla="*/ 416560 h 1285347"/>
              <a:gd name="connsiteX28" fmla="*/ 284480 w 375920"/>
              <a:gd name="connsiteY28" fmla="*/ 424180 h 1285347"/>
              <a:gd name="connsiteX29" fmla="*/ 279400 w 375920"/>
              <a:gd name="connsiteY29" fmla="*/ 439420 h 1285347"/>
              <a:gd name="connsiteX30" fmla="*/ 276860 w 375920"/>
              <a:gd name="connsiteY30" fmla="*/ 447040 h 1285347"/>
              <a:gd name="connsiteX31" fmla="*/ 271780 w 375920"/>
              <a:gd name="connsiteY31" fmla="*/ 454660 h 1285347"/>
              <a:gd name="connsiteX32" fmla="*/ 269240 w 375920"/>
              <a:gd name="connsiteY32" fmla="*/ 472440 h 1285347"/>
              <a:gd name="connsiteX33" fmla="*/ 266700 w 375920"/>
              <a:gd name="connsiteY33" fmla="*/ 485140 h 1285347"/>
              <a:gd name="connsiteX34" fmla="*/ 264160 w 375920"/>
              <a:gd name="connsiteY34" fmla="*/ 508000 h 1285347"/>
              <a:gd name="connsiteX35" fmla="*/ 248920 w 375920"/>
              <a:gd name="connsiteY35" fmla="*/ 538480 h 1285347"/>
              <a:gd name="connsiteX36" fmla="*/ 241300 w 375920"/>
              <a:gd name="connsiteY36" fmla="*/ 561340 h 1285347"/>
              <a:gd name="connsiteX37" fmla="*/ 238760 w 375920"/>
              <a:gd name="connsiteY37" fmla="*/ 568960 h 1285347"/>
              <a:gd name="connsiteX38" fmla="*/ 236220 w 375920"/>
              <a:gd name="connsiteY38" fmla="*/ 579120 h 1285347"/>
              <a:gd name="connsiteX39" fmla="*/ 233680 w 375920"/>
              <a:gd name="connsiteY39" fmla="*/ 627380 h 1285347"/>
              <a:gd name="connsiteX40" fmla="*/ 226060 w 375920"/>
              <a:gd name="connsiteY40" fmla="*/ 655320 h 1285347"/>
              <a:gd name="connsiteX41" fmla="*/ 223520 w 375920"/>
              <a:gd name="connsiteY41" fmla="*/ 662940 h 1285347"/>
              <a:gd name="connsiteX42" fmla="*/ 220980 w 375920"/>
              <a:gd name="connsiteY42" fmla="*/ 670560 h 1285347"/>
              <a:gd name="connsiteX43" fmla="*/ 215900 w 375920"/>
              <a:gd name="connsiteY43" fmla="*/ 678180 h 1285347"/>
              <a:gd name="connsiteX44" fmla="*/ 210820 w 375920"/>
              <a:gd name="connsiteY44" fmla="*/ 695960 h 1285347"/>
              <a:gd name="connsiteX45" fmla="*/ 208280 w 375920"/>
              <a:gd name="connsiteY45" fmla="*/ 708660 h 1285347"/>
              <a:gd name="connsiteX46" fmla="*/ 203200 w 375920"/>
              <a:gd name="connsiteY46" fmla="*/ 716280 h 1285347"/>
              <a:gd name="connsiteX47" fmla="*/ 198120 w 375920"/>
              <a:gd name="connsiteY47" fmla="*/ 731520 h 1285347"/>
              <a:gd name="connsiteX48" fmla="*/ 193040 w 375920"/>
              <a:gd name="connsiteY48" fmla="*/ 739140 h 1285347"/>
              <a:gd name="connsiteX49" fmla="*/ 190500 w 375920"/>
              <a:gd name="connsiteY49" fmla="*/ 746760 h 1285347"/>
              <a:gd name="connsiteX50" fmla="*/ 185420 w 375920"/>
              <a:gd name="connsiteY50" fmla="*/ 754380 h 1285347"/>
              <a:gd name="connsiteX51" fmla="*/ 182880 w 375920"/>
              <a:gd name="connsiteY51" fmla="*/ 762000 h 1285347"/>
              <a:gd name="connsiteX52" fmla="*/ 177800 w 375920"/>
              <a:gd name="connsiteY52" fmla="*/ 769620 h 1285347"/>
              <a:gd name="connsiteX53" fmla="*/ 175260 w 375920"/>
              <a:gd name="connsiteY53" fmla="*/ 777240 h 1285347"/>
              <a:gd name="connsiteX54" fmla="*/ 170180 w 375920"/>
              <a:gd name="connsiteY54" fmla="*/ 784860 h 1285347"/>
              <a:gd name="connsiteX55" fmla="*/ 162560 w 375920"/>
              <a:gd name="connsiteY55" fmla="*/ 807720 h 1285347"/>
              <a:gd name="connsiteX56" fmla="*/ 160020 w 375920"/>
              <a:gd name="connsiteY56" fmla="*/ 815340 h 1285347"/>
              <a:gd name="connsiteX57" fmla="*/ 162560 w 375920"/>
              <a:gd name="connsiteY57" fmla="*/ 840740 h 1285347"/>
              <a:gd name="connsiteX58" fmla="*/ 165100 w 375920"/>
              <a:gd name="connsiteY58" fmla="*/ 848360 h 1285347"/>
              <a:gd name="connsiteX59" fmla="*/ 172720 w 375920"/>
              <a:gd name="connsiteY59" fmla="*/ 855980 h 1285347"/>
              <a:gd name="connsiteX60" fmla="*/ 175260 w 375920"/>
              <a:gd name="connsiteY60" fmla="*/ 863600 h 1285347"/>
              <a:gd name="connsiteX61" fmla="*/ 187960 w 375920"/>
              <a:gd name="connsiteY61" fmla="*/ 886460 h 1285347"/>
              <a:gd name="connsiteX62" fmla="*/ 182880 w 375920"/>
              <a:gd name="connsiteY62" fmla="*/ 914400 h 1285347"/>
              <a:gd name="connsiteX63" fmla="*/ 175260 w 375920"/>
              <a:gd name="connsiteY63" fmla="*/ 937260 h 1285347"/>
              <a:gd name="connsiteX64" fmla="*/ 172720 w 375920"/>
              <a:gd name="connsiteY64" fmla="*/ 944880 h 1285347"/>
              <a:gd name="connsiteX65" fmla="*/ 170180 w 375920"/>
              <a:gd name="connsiteY65" fmla="*/ 957580 h 1285347"/>
              <a:gd name="connsiteX66" fmla="*/ 172720 w 375920"/>
              <a:gd name="connsiteY66" fmla="*/ 988060 h 1285347"/>
              <a:gd name="connsiteX67" fmla="*/ 177800 w 375920"/>
              <a:gd name="connsiteY67" fmla="*/ 1003300 h 1285347"/>
              <a:gd name="connsiteX68" fmla="*/ 180340 w 375920"/>
              <a:gd name="connsiteY68" fmla="*/ 1010920 h 1285347"/>
              <a:gd name="connsiteX69" fmla="*/ 182880 w 375920"/>
              <a:gd name="connsiteY69" fmla="*/ 1018540 h 1285347"/>
              <a:gd name="connsiteX70" fmla="*/ 187960 w 375920"/>
              <a:gd name="connsiteY70" fmla="*/ 1026160 h 1285347"/>
              <a:gd name="connsiteX71" fmla="*/ 187960 w 375920"/>
              <a:gd name="connsiteY71" fmla="*/ 1079500 h 1285347"/>
              <a:gd name="connsiteX72" fmla="*/ 180340 w 375920"/>
              <a:gd name="connsiteY72" fmla="*/ 1084580 h 1285347"/>
              <a:gd name="connsiteX73" fmla="*/ 165100 w 375920"/>
              <a:gd name="connsiteY73" fmla="*/ 1097280 h 1285347"/>
              <a:gd name="connsiteX74" fmla="*/ 139700 w 375920"/>
              <a:gd name="connsiteY74" fmla="*/ 1107440 h 1285347"/>
              <a:gd name="connsiteX75" fmla="*/ 109220 w 375920"/>
              <a:gd name="connsiteY75" fmla="*/ 1120140 h 1285347"/>
              <a:gd name="connsiteX76" fmla="*/ 91440 w 375920"/>
              <a:gd name="connsiteY76" fmla="*/ 1137920 h 1285347"/>
              <a:gd name="connsiteX77" fmla="*/ 88900 w 375920"/>
              <a:gd name="connsiteY77" fmla="*/ 1201420 h 1285347"/>
              <a:gd name="connsiteX78" fmla="*/ 86360 w 375920"/>
              <a:gd name="connsiteY78" fmla="*/ 1209040 h 1285347"/>
              <a:gd name="connsiteX79" fmla="*/ 71120 w 375920"/>
              <a:gd name="connsiteY79" fmla="*/ 1219200 h 1285347"/>
              <a:gd name="connsiteX80" fmla="*/ 63500 w 375920"/>
              <a:gd name="connsiteY80" fmla="*/ 1226820 h 1285347"/>
              <a:gd name="connsiteX81" fmla="*/ 58420 w 375920"/>
              <a:gd name="connsiteY81" fmla="*/ 1234440 h 1285347"/>
              <a:gd name="connsiteX82" fmla="*/ 43180 w 375920"/>
              <a:gd name="connsiteY82" fmla="*/ 1244600 h 1285347"/>
              <a:gd name="connsiteX83" fmla="*/ 30480 w 375920"/>
              <a:gd name="connsiteY83" fmla="*/ 1259840 h 1285347"/>
              <a:gd name="connsiteX84" fmla="*/ 7620 w 375920"/>
              <a:gd name="connsiteY84" fmla="*/ 1277620 h 1285347"/>
              <a:gd name="connsiteX85" fmla="*/ 0 w 375920"/>
              <a:gd name="connsiteY85" fmla="*/ 1285240 h 128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75920" h="1285347">
                <a:moveTo>
                  <a:pt x="375920" y="0"/>
                </a:moveTo>
                <a:cubicBezTo>
                  <a:pt x="358903" y="17017"/>
                  <a:pt x="368201" y="9379"/>
                  <a:pt x="347980" y="22860"/>
                </a:cubicBezTo>
                <a:lnTo>
                  <a:pt x="340360" y="27940"/>
                </a:lnTo>
                <a:cubicBezTo>
                  <a:pt x="337820" y="29633"/>
                  <a:pt x="335702" y="32280"/>
                  <a:pt x="332740" y="33020"/>
                </a:cubicBezTo>
                <a:lnTo>
                  <a:pt x="322580" y="35560"/>
                </a:lnTo>
                <a:lnTo>
                  <a:pt x="307340" y="45720"/>
                </a:lnTo>
                <a:cubicBezTo>
                  <a:pt x="304800" y="47413"/>
                  <a:pt x="302616" y="49835"/>
                  <a:pt x="299720" y="50800"/>
                </a:cubicBezTo>
                <a:lnTo>
                  <a:pt x="292100" y="53340"/>
                </a:lnTo>
                <a:cubicBezTo>
                  <a:pt x="289560" y="55880"/>
                  <a:pt x="286685" y="58125"/>
                  <a:pt x="284480" y="60960"/>
                </a:cubicBezTo>
                <a:cubicBezTo>
                  <a:pt x="280732" y="65779"/>
                  <a:pt x="279400" y="72813"/>
                  <a:pt x="274320" y="76200"/>
                </a:cubicBezTo>
                <a:lnTo>
                  <a:pt x="266700" y="81280"/>
                </a:lnTo>
                <a:lnTo>
                  <a:pt x="261620" y="96520"/>
                </a:lnTo>
                <a:lnTo>
                  <a:pt x="259080" y="104140"/>
                </a:lnTo>
                <a:lnTo>
                  <a:pt x="266700" y="127000"/>
                </a:lnTo>
                <a:cubicBezTo>
                  <a:pt x="267547" y="129540"/>
                  <a:pt x="267755" y="132392"/>
                  <a:pt x="269240" y="134620"/>
                </a:cubicBezTo>
                <a:cubicBezTo>
                  <a:pt x="270933" y="137160"/>
                  <a:pt x="272955" y="139510"/>
                  <a:pt x="274320" y="142240"/>
                </a:cubicBezTo>
                <a:cubicBezTo>
                  <a:pt x="275517" y="144635"/>
                  <a:pt x="275663" y="147465"/>
                  <a:pt x="276860" y="149860"/>
                </a:cubicBezTo>
                <a:cubicBezTo>
                  <a:pt x="278225" y="152590"/>
                  <a:pt x="280700" y="154690"/>
                  <a:pt x="281940" y="157480"/>
                </a:cubicBezTo>
                <a:cubicBezTo>
                  <a:pt x="284115" y="162373"/>
                  <a:pt x="287020" y="172720"/>
                  <a:pt x="287020" y="172720"/>
                </a:cubicBezTo>
                <a:cubicBezTo>
                  <a:pt x="288809" y="188819"/>
                  <a:pt x="288218" y="192800"/>
                  <a:pt x="292100" y="205740"/>
                </a:cubicBezTo>
                <a:cubicBezTo>
                  <a:pt x="293639" y="210869"/>
                  <a:pt x="295487" y="215900"/>
                  <a:pt x="297180" y="220980"/>
                </a:cubicBezTo>
                <a:cubicBezTo>
                  <a:pt x="299193" y="227019"/>
                  <a:pt x="301197" y="232381"/>
                  <a:pt x="302260" y="238760"/>
                </a:cubicBezTo>
                <a:cubicBezTo>
                  <a:pt x="308206" y="274436"/>
                  <a:pt x="301624" y="246376"/>
                  <a:pt x="307340" y="269240"/>
                </a:cubicBezTo>
                <a:cubicBezTo>
                  <a:pt x="309651" y="308535"/>
                  <a:pt x="312039" y="322491"/>
                  <a:pt x="307340" y="363220"/>
                </a:cubicBezTo>
                <a:cubicBezTo>
                  <a:pt x="306726" y="368539"/>
                  <a:pt x="303953" y="373380"/>
                  <a:pt x="302260" y="378460"/>
                </a:cubicBezTo>
                <a:lnTo>
                  <a:pt x="294640" y="401320"/>
                </a:lnTo>
                <a:lnTo>
                  <a:pt x="292100" y="408940"/>
                </a:lnTo>
                <a:cubicBezTo>
                  <a:pt x="291253" y="411480"/>
                  <a:pt x="291045" y="414332"/>
                  <a:pt x="289560" y="416560"/>
                </a:cubicBezTo>
                <a:cubicBezTo>
                  <a:pt x="287867" y="419100"/>
                  <a:pt x="285720" y="421390"/>
                  <a:pt x="284480" y="424180"/>
                </a:cubicBezTo>
                <a:cubicBezTo>
                  <a:pt x="282305" y="429073"/>
                  <a:pt x="281093" y="434340"/>
                  <a:pt x="279400" y="439420"/>
                </a:cubicBezTo>
                <a:cubicBezTo>
                  <a:pt x="278553" y="441960"/>
                  <a:pt x="278345" y="444812"/>
                  <a:pt x="276860" y="447040"/>
                </a:cubicBezTo>
                <a:lnTo>
                  <a:pt x="271780" y="454660"/>
                </a:lnTo>
                <a:cubicBezTo>
                  <a:pt x="270933" y="460587"/>
                  <a:pt x="270224" y="466535"/>
                  <a:pt x="269240" y="472440"/>
                </a:cubicBezTo>
                <a:cubicBezTo>
                  <a:pt x="268530" y="476698"/>
                  <a:pt x="267311" y="480866"/>
                  <a:pt x="266700" y="485140"/>
                </a:cubicBezTo>
                <a:cubicBezTo>
                  <a:pt x="265616" y="492730"/>
                  <a:pt x="265664" y="500482"/>
                  <a:pt x="264160" y="508000"/>
                </a:cubicBezTo>
                <a:cubicBezTo>
                  <a:pt x="255523" y="551185"/>
                  <a:pt x="263905" y="493526"/>
                  <a:pt x="248920" y="538480"/>
                </a:cubicBezTo>
                <a:lnTo>
                  <a:pt x="241300" y="561340"/>
                </a:lnTo>
                <a:cubicBezTo>
                  <a:pt x="240453" y="563880"/>
                  <a:pt x="239409" y="566363"/>
                  <a:pt x="238760" y="568960"/>
                </a:cubicBezTo>
                <a:lnTo>
                  <a:pt x="236220" y="579120"/>
                </a:lnTo>
                <a:cubicBezTo>
                  <a:pt x="235373" y="595207"/>
                  <a:pt x="235018" y="611327"/>
                  <a:pt x="233680" y="627380"/>
                </a:cubicBezTo>
                <a:cubicBezTo>
                  <a:pt x="232882" y="636954"/>
                  <a:pt x="229042" y="646375"/>
                  <a:pt x="226060" y="655320"/>
                </a:cubicBezTo>
                <a:lnTo>
                  <a:pt x="223520" y="662940"/>
                </a:lnTo>
                <a:cubicBezTo>
                  <a:pt x="222673" y="665480"/>
                  <a:pt x="222465" y="668332"/>
                  <a:pt x="220980" y="670560"/>
                </a:cubicBezTo>
                <a:cubicBezTo>
                  <a:pt x="219287" y="673100"/>
                  <a:pt x="217265" y="675450"/>
                  <a:pt x="215900" y="678180"/>
                </a:cubicBezTo>
                <a:cubicBezTo>
                  <a:pt x="214203" y="681574"/>
                  <a:pt x="211471" y="693030"/>
                  <a:pt x="210820" y="695960"/>
                </a:cubicBezTo>
                <a:cubicBezTo>
                  <a:pt x="209883" y="700174"/>
                  <a:pt x="209796" y="704618"/>
                  <a:pt x="208280" y="708660"/>
                </a:cubicBezTo>
                <a:cubicBezTo>
                  <a:pt x="207208" y="711518"/>
                  <a:pt x="204440" y="713490"/>
                  <a:pt x="203200" y="716280"/>
                </a:cubicBezTo>
                <a:cubicBezTo>
                  <a:pt x="201025" y="721173"/>
                  <a:pt x="201090" y="727065"/>
                  <a:pt x="198120" y="731520"/>
                </a:cubicBezTo>
                <a:cubicBezTo>
                  <a:pt x="196427" y="734060"/>
                  <a:pt x="194405" y="736410"/>
                  <a:pt x="193040" y="739140"/>
                </a:cubicBezTo>
                <a:cubicBezTo>
                  <a:pt x="191843" y="741535"/>
                  <a:pt x="191697" y="744365"/>
                  <a:pt x="190500" y="746760"/>
                </a:cubicBezTo>
                <a:cubicBezTo>
                  <a:pt x="189135" y="749490"/>
                  <a:pt x="186785" y="751650"/>
                  <a:pt x="185420" y="754380"/>
                </a:cubicBezTo>
                <a:cubicBezTo>
                  <a:pt x="184223" y="756775"/>
                  <a:pt x="184077" y="759605"/>
                  <a:pt x="182880" y="762000"/>
                </a:cubicBezTo>
                <a:cubicBezTo>
                  <a:pt x="181515" y="764730"/>
                  <a:pt x="179165" y="766890"/>
                  <a:pt x="177800" y="769620"/>
                </a:cubicBezTo>
                <a:cubicBezTo>
                  <a:pt x="176603" y="772015"/>
                  <a:pt x="176457" y="774845"/>
                  <a:pt x="175260" y="777240"/>
                </a:cubicBezTo>
                <a:cubicBezTo>
                  <a:pt x="173895" y="779970"/>
                  <a:pt x="171420" y="782070"/>
                  <a:pt x="170180" y="784860"/>
                </a:cubicBezTo>
                <a:lnTo>
                  <a:pt x="162560" y="807720"/>
                </a:lnTo>
                <a:lnTo>
                  <a:pt x="160020" y="815340"/>
                </a:lnTo>
                <a:cubicBezTo>
                  <a:pt x="160867" y="823807"/>
                  <a:pt x="161266" y="832330"/>
                  <a:pt x="162560" y="840740"/>
                </a:cubicBezTo>
                <a:cubicBezTo>
                  <a:pt x="162967" y="843386"/>
                  <a:pt x="163615" y="846132"/>
                  <a:pt x="165100" y="848360"/>
                </a:cubicBezTo>
                <a:cubicBezTo>
                  <a:pt x="167093" y="851349"/>
                  <a:pt x="170180" y="853440"/>
                  <a:pt x="172720" y="855980"/>
                </a:cubicBezTo>
                <a:cubicBezTo>
                  <a:pt x="173567" y="858520"/>
                  <a:pt x="173960" y="861260"/>
                  <a:pt x="175260" y="863600"/>
                </a:cubicBezTo>
                <a:cubicBezTo>
                  <a:pt x="189816" y="889802"/>
                  <a:pt x="182213" y="869218"/>
                  <a:pt x="187960" y="886460"/>
                </a:cubicBezTo>
                <a:cubicBezTo>
                  <a:pt x="186171" y="898982"/>
                  <a:pt x="186146" y="903513"/>
                  <a:pt x="182880" y="914400"/>
                </a:cubicBezTo>
                <a:lnTo>
                  <a:pt x="175260" y="937260"/>
                </a:lnTo>
                <a:cubicBezTo>
                  <a:pt x="174413" y="939800"/>
                  <a:pt x="173245" y="942255"/>
                  <a:pt x="172720" y="944880"/>
                </a:cubicBezTo>
                <a:lnTo>
                  <a:pt x="170180" y="957580"/>
                </a:lnTo>
                <a:cubicBezTo>
                  <a:pt x="171027" y="967740"/>
                  <a:pt x="171044" y="978004"/>
                  <a:pt x="172720" y="988060"/>
                </a:cubicBezTo>
                <a:cubicBezTo>
                  <a:pt x="173600" y="993342"/>
                  <a:pt x="176107" y="998220"/>
                  <a:pt x="177800" y="1003300"/>
                </a:cubicBezTo>
                <a:lnTo>
                  <a:pt x="180340" y="1010920"/>
                </a:lnTo>
                <a:cubicBezTo>
                  <a:pt x="181187" y="1013460"/>
                  <a:pt x="181395" y="1016312"/>
                  <a:pt x="182880" y="1018540"/>
                </a:cubicBezTo>
                <a:lnTo>
                  <a:pt x="187960" y="1026160"/>
                </a:lnTo>
                <a:cubicBezTo>
                  <a:pt x="193066" y="1046586"/>
                  <a:pt x="194548" y="1048207"/>
                  <a:pt x="187960" y="1079500"/>
                </a:cubicBezTo>
                <a:cubicBezTo>
                  <a:pt x="187331" y="1082487"/>
                  <a:pt x="182685" y="1082626"/>
                  <a:pt x="180340" y="1084580"/>
                </a:cubicBezTo>
                <a:cubicBezTo>
                  <a:pt x="160783" y="1100878"/>
                  <a:pt x="184019" y="1084667"/>
                  <a:pt x="165100" y="1097280"/>
                </a:cubicBezTo>
                <a:cubicBezTo>
                  <a:pt x="154113" y="1113761"/>
                  <a:pt x="167792" y="1097407"/>
                  <a:pt x="139700" y="1107440"/>
                </a:cubicBezTo>
                <a:cubicBezTo>
                  <a:pt x="88447" y="1125745"/>
                  <a:pt x="157246" y="1112136"/>
                  <a:pt x="109220" y="1120140"/>
                </a:cubicBezTo>
                <a:cubicBezTo>
                  <a:pt x="103293" y="1126067"/>
                  <a:pt x="91775" y="1129545"/>
                  <a:pt x="91440" y="1137920"/>
                </a:cubicBezTo>
                <a:cubicBezTo>
                  <a:pt x="90593" y="1159087"/>
                  <a:pt x="90409" y="1180290"/>
                  <a:pt x="88900" y="1201420"/>
                </a:cubicBezTo>
                <a:cubicBezTo>
                  <a:pt x="88709" y="1204091"/>
                  <a:pt x="88253" y="1207147"/>
                  <a:pt x="86360" y="1209040"/>
                </a:cubicBezTo>
                <a:cubicBezTo>
                  <a:pt x="82043" y="1213357"/>
                  <a:pt x="75437" y="1214883"/>
                  <a:pt x="71120" y="1219200"/>
                </a:cubicBezTo>
                <a:cubicBezTo>
                  <a:pt x="68580" y="1221740"/>
                  <a:pt x="65800" y="1224060"/>
                  <a:pt x="63500" y="1226820"/>
                </a:cubicBezTo>
                <a:cubicBezTo>
                  <a:pt x="61546" y="1229165"/>
                  <a:pt x="60717" y="1232430"/>
                  <a:pt x="58420" y="1234440"/>
                </a:cubicBezTo>
                <a:cubicBezTo>
                  <a:pt x="53825" y="1238460"/>
                  <a:pt x="43180" y="1244600"/>
                  <a:pt x="43180" y="1244600"/>
                </a:cubicBezTo>
                <a:cubicBezTo>
                  <a:pt x="38664" y="1251373"/>
                  <a:pt x="37250" y="1254575"/>
                  <a:pt x="30480" y="1259840"/>
                </a:cubicBezTo>
                <a:cubicBezTo>
                  <a:pt x="3137" y="1281107"/>
                  <a:pt x="24920" y="1260320"/>
                  <a:pt x="7620" y="1277620"/>
                </a:cubicBezTo>
                <a:cubicBezTo>
                  <a:pt x="4545" y="1286846"/>
                  <a:pt x="7757" y="1285240"/>
                  <a:pt x="0" y="1285240"/>
                </a:cubicBezTo>
              </a:path>
            </a:pathLst>
          </a:custGeom>
          <a:noFill/>
          <a:ln w="38100" cmpd="sng"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060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4367</TotalTime>
  <Words>998</Words>
  <Application>Microsoft Office PowerPoint</Application>
  <PresentationFormat>On-screen Show (16:9)</PresentationFormat>
  <Paragraphs>236</Paragraphs>
  <Slides>25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Promet i trgovina u Hrvatskoj</vt:lpstr>
      <vt:lpstr>Promet</vt:lpstr>
      <vt:lpstr>Slide 3</vt:lpstr>
      <vt:lpstr>Promet u Hrvatskoj</vt:lpstr>
      <vt:lpstr>Posavski pravac</vt:lpstr>
      <vt:lpstr>Jadransko-jonski</vt:lpstr>
      <vt:lpstr>Budimpešta-Zagreb-Rijeka</vt:lpstr>
      <vt:lpstr>Phyrnski pravac</vt:lpstr>
      <vt:lpstr>Slavonsko-bosansko-neretvanski</vt:lpstr>
      <vt:lpstr>Kopnena prometna mreža</vt:lpstr>
      <vt:lpstr>Zračni promet</vt:lpstr>
      <vt:lpstr>Međunarodne morske luke</vt:lpstr>
      <vt:lpstr>Međunarodne morske luke</vt:lpstr>
      <vt:lpstr>Slide 14</vt:lpstr>
      <vt:lpstr>Riječne luke</vt:lpstr>
      <vt:lpstr>Slide 16</vt:lpstr>
      <vt:lpstr>Tradicionalan oblik trgovanja</vt:lpstr>
      <vt:lpstr>Slide 18</vt:lpstr>
      <vt:lpstr>Ostale tercijarne djelatnosti</vt:lpstr>
      <vt:lpstr>Ponavljanje</vt:lpstr>
      <vt:lpstr>Slide 21</vt:lpstr>
      <vt:lpstr>Slide 22</vt:lpstr>
      <vt:lpstr>Slide 23</vt:lpstr>
      <vt:lpstr>Slide 24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89</cp:revision>
  <dcterms:created xsi:type="dcterms:W3CDTF">2019-03-27T12:00:31Z</dcterms:created>
  <dcterms:modified xsi:type="dcterms:W3CDTF">2021-03-01T12:44:16Z</dcterms:modified>
</cp:coreProperties>
</file>